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146846161" r:id="rId4"/>
    <p:sldId id="2146846190" r:id="rId5"/>
    <p:sldId id="2146846178" r:id="rId6"/>
    <p:sldId id="2146846188" r:id="rId7"/>
    <p:sldId id="2146846183" r:id="rId8"/>
    <p:sldId id="2146846139" r:id="rId9"/>
    <p:sldId id="2146846192" r:id="rId10"/>
    <p:sldId id="2146846187" r:id="rId11"/>
    <p:sldId id="2146846193" r:id="rId12"/>
    <p:sldId id="2146846191" r:id="rId13"/>
    <p:sldId id="2146846194" r:id="rId14"/>
    <p:sldId id="2146846186" r:id="rId15"/>
    <p:sldId id="2146846196" r:id="rId16"/>
    <p:sldId id="2146846197" r:id="rId17"/>
    <p:sldId id="2146846195" r:id="rId18"/>
    <p:sldId id="2146846189" r:id="rId19"/>
    <p:sldId id="2146846174" r:id="rId2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594129-9230-458F-BE65-ED85E6320274}" v="18" dt="2025-08-29T21:49:45.5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4660"/>
  </p:normalViewPr>
  <p:slideViewPr>
    <p:cSldViewPr snapToGrid="0">
      <p:cViewPr varScale="1">
        <p:scale>
          <a:sx n="79" d="100"/>
          <a:sy n="79" d="100"/>
        </p:scale>
        <p:origin x="72"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ll Coakley" userId="6ff451efe910b955" providerId="LiveId" clId="{D7594129-9230-458F-BE65-ED85E6320274}"/>
    <pc:docChg chg="undo custSel addSld delSld modSld sldOrd">
      <pc:chgData name="Bill Coakley" userId="6ff451efe910b955" providerId="LiveId" clId="{D7594129-9230-458F-BE65-ED85E6320274}" dt="2025-09-01T21:10:15.350" v="4220" actId="1035"/>
      <pc:docMkLst>
        <pc:docMk/>
      </pc:docMkLst>
      <pc:sldChg chg="modSp mod">
        <pc:chgData name="Bill Coakley" userId="6ff451efe910b955" providerId="LiveId" clId="{D7594129-9230-458F-BE65-ED85E6320274}" dt="2025-08-29T00:23:36.975" v="50" actId="20577"/>
        <pc:sldMkLst>
          <pc:docMk/>
          <pc:sldMk cId="3357302677" sldId="256"/>
        </pc:sldMkLst>
        <pc:spChg chg="mod">
          <ac:chgData name="Bill Coakley" userId="6ff451efe910b955" providerId="LiveId" clId="{D7594129-9230-458F-BE65-ED85E6320274}" dt="2025-08-29T00:23:36.975" v="50" actId="20577"/>
          <ac:spMkLst>
            <pc:docMk/>
            <pc:sldMk cId="3357302677" sldId="256"/>
            <ac:spMk id="6" creationId="{508174F7-ACFE-46D9-9F2D-E9BD1149948C}"/>
          </ac:spMkLst>
        </pc:spChg>
      </pc:sldChg>
      <pc:sldChg chg="modSp mod">
        <pc:chgData name="Bill Coakley" userId="6ff451efe910b955" providerId="LiveId" clId="{D7594129-9230-458F-BE65-ED85E6320274}" dt="2025-09-01T21:10:15.350" v="4220" actId="1035"/>
        <pc:sldMkLst>
          <pc:docMk/>
          <pc:sldMk cId="1607937780" sldId="257"/>
        </pc:sldMkLst>
        <pc:spChg chg="mod">
          <ac:chgData name="Bill Coakley" userId="6ff451efe910b955" providerId="LiveId" clId="{D7594129-9230-458F-BE65-ED85E6320274}" dt="2025-09-01T21:10:15.350" v="4220" actId="1035"/>
          <ac:spMkLst>
            <pc:docMk/>
            <pc:sldMk cId="1607937780" sldId="257"/>
            <ac:spMk id="3" creationId="{20BC1C51-651D-4058-B9B1-45056B1158A2}"/>
          </ac:spMkLst>
        </pc:spChg>
        <pc:spChg chg="mod">
          <ac:chgData name="Bill Coakley" userId="6ff451efe910b955" providerId="LiveId" clId="{D7594129-9230-458F-BE65-ED85E6320274}" dt="2025-08-29T00:24:12.067" v="51"/>
          <ac:spMkLst>
            <pc:docMk/>
            <pc:sldMk cId="1607937780" sldId="257"/>
            <ac:spMk id="6" creationId="{508174F7-ACFE-46D9-9F2D-E9BD1149948C}"/>
          </ac:spMkLst>
        </pc:spChg>
      </pc:sldChg>
      <pc:sldChg chg="modSp mod ord">
        <pc:chgData name="Bill Coakley" userId="6ff451efe910b955" providerId="LiveId" clId="{D7594129-9230-458F-BE65-ED85E6320274}" dt="2025-08-29T21:59:12.449" v="3860" actId="113"/>
        <pc:sldMkLst>
          <pc:docMk/>
          <pc:sldMk cId="3847687318" sldId="2146846139"/>
        </pc:sldMkLst>
        <pc:spChg chg="mod">
          <ac:chgData name="Bill Coakley" userId="6ff451efe910b955" providerId="LiveId" clId="{D7594129-9230-458F-BE65-ED85E6320274}" dt="2025-08-29T21:59:12.449" v="3860" actId="113"/>
          <ac:spMkLst>
            <pc:docMk/>
            <pc:sldMk cId="3847687318" sldId="2146846139"/>
            <ac:spMk id="3" creationId="{20BC1C51-651D-4058-B9B1-45056B1158A2}"/>
          </ac:spMkLst>
        </pc:spChg>
        <pc:spChg chg="mod">
          <ac:chgData name="Bill Coakley" userId="6ff451efe910b955" providerId="LiveId" clId="{D7594129-9230-458F-BE65-ED85E6320274}" dt="2025-08-29T00:26:44.195" v="66"/>
          <ac:spMkLst>
            <pc:docMk/>
            <pc:sldMk cId="3847687318" sldId="2146846139"/>
            <ac:spMk id="6" creationId="{508174F7-ACFE-46D9-9F2D-E9BD1149948C}"/>
          </ac:spMkLst>
        </pc:spChg>
      </pc:sldChg>
      <pc:sldChg chg="modSp ord">
        <pc:chgData name="Bill Coakley" userId="6ff451efe910b955" providerId="LiveId" clId="{D7594129-9230-458F-BE65-ED85E6320274}" dt="2025-08-29T00:42:42.436" v="715"/>
        <pc:sldMkLst>
          <pc:docMk/>
          <pc:sldMk cId="1204786469" sldId="2146846161"/>
        </pc:sldMkLst>
        <pc:spChg chg="mod">
          <ac:chgData name="Bill Coakley" userId="6ff451efe910b955" providerId="LiveId" clId="{D7594129-9230-458F-BE65-ED85E6320274}" dt="2025-08-29T00:24:31.680" v="52"/>
          <ac:spMkLst>
            <pc:docMk/>
            <pc:sldMk cId="1204786469" sldId="2146846161"/>
            <ac:spMk id="6" creationId="{508174F7-ACFE-46D9-9F2D-E9BD1149948C}"/>
          </ac:spMkLst>
        </pc:spChg>
      </pc:sldChg>
      <pc:sldChg chg="modSp">
        <pc:chgData name="Bill Coakley" userId="6ff451efe910b955" providerId="LiveId" clId="{D7594129-9230-458F-BE65-ED85E6320274}" dt="2025-08-29T00:26:28.644" v="65"/>
        <pc:sldMkLst>
          <pc:docMk/>
          <pc:sldMk cId="3333947531" sldId="2146846174"/>
        </pc:sldMkLst>
        <pc:spChg chg="mod">
          <ac:chgData name="Bill Coakley" userId="6ff451efe910b955" providerId="LiveId" clId="{D7594129-9230-458F-BE65-ED85E6320274}" dt="2025-08-29T00:26:28.644" v="65"/>
          <ac:spMkLst>
            <pc:docMk/>
            <pc:sldMk cId="3333947531" sldId="2146846174"/>
            <ac:spMk id="6" creationId="{508174F7-ACFE-46D9-9F2D-E9BD1149948C}"/>
          </ac:spMkLst>
        </pc:spChg>
      </pc:sldChg>
      <pc:sldChg chg="modSp mod ord">
        <pc:chgData name="Bill Coakley" userId="6ff451efe910b955" providerId="LiveId" clId="{D7594129-9230-458F-BE65-ED85E6320274}" dt="2025-08-29T22:02:48.420" v="3870" actId="255"/>
        <pc:sldMkLst>
          <pc:docMk/>
          <pc:sldMk cId="2334252007" sldId="2146846178"/>
        </pc:sldMkLst>
        <pc:spChg chg="mod">
          <ac:chgData name="Bill Coakley" userId="6ff451efe910b955" providerId="LiveId" clId="{D7594129-9230-458F-BE65-ED85E6320274}" dt="2025-08-29T22:02:48.420" v="3870" actId="255"/>
          <ac:spMkLst>
            <pc:docMk/>
            <pc:sldMk cId="2334252007" sldId="2146846178"/>
            <ac:spMk id="3" creationId="{20BC1C51-651D-4058-B9B1-45056B1158A2}"/>
          </ac:spMkLst>
        </pc:spChg>
        <pc:spChg chg="mod">
          <ac:chgData name="Bill Coakley" userId="6ff451efe910b955" providerId="LiveId" clId="{D7594129-9230-458F-BE65-ED85E6320274}" dt="2025-08-29T00:24:50.664" v="54"/>
          <ac:spMkLst>
            <pc:docMk/>
            <pc:sldMk cId="2334252007" sldId="2146846178"/>
            <ac:spMk id="6" creationId="{508174F7-ACFE-46D9-9F2D-E9BD1149948C}"/>
          </ac:spMkLst>
        </pc:spChg>
      </pc:sldChg>
      <pc:sldChg chg="modSp mod ord">
        <pc:chgData name="Bill Coakley" userId="6ff451efe910b955" providerId="LiveId" clId="{D7594129-9230-458F-BE65-ED85E6320274}" dt="2025-08-29T19:24:59.341" v="967" actId="1035"/>
        <pc:sldMkLst>
          <pc:docMk/>
          <pc:sldMk cId="814352571" sldId="2146846183"/>
        </pc:sldMkLst>
        <pc:spChg chg="mod">
          <ac:chgData name="Bill Coakley" userId="6ff451efe910b955" providerId="LiveId" clId="{D7594129-9230-458F-BE65-ED85E6320274}" dt="2025-08-29T19:24:59.341" v="967" actId="1035"/>
          <ac:spMkLst>
            <pc:docMk/>
            <pc:sldMk cId="814352571" sldId="2146846183"/>
            <ac:spMk id="3" creationId="{20BC1C51-651D-4058-B9B1-45056B1158A2}"/>
          </ac:spMkLst>
        </pc:spChg>
        <pc:spChg chg="mod">
          <ac:chgData name="Bill Coakley" userId="6ff451efe910b955" providerId="LiveId" clId="{D7594129-9230-458F-BE65-ED85E6320274}" dt="2025-08-29T19:24:36.497" v="939" actId="1036"/>
          <ac:spMkLst>
            <pc:docMk/>
            <pc:sldMk cId="814352571" sldId="2146846183"/>
            <ac:spMk id="4" creationId="{04646424-6625-FF1F-CBB3-74B6F3CAE086}"/>
          </ac:spMkLst>
        </pc:spChg>
      </pc:sldChg>
      <pc:sldChg chg="modSp del mod ord">
        <pc:chgData name="Bill Coakley" userId="6ff451efe910b955" providerId="LiveId" clId="{D7594129-9230-458F-BE65-ED85E6320274}" dt="2025-08-29T19:24:03.619" v="896" actId="2696"/>
        <pc:sldMkLst>
          <pc:docMk/>
          <pc:sldMk cId="1445376661" sldId="2146846184"/>
        </pc:sldMkLst>
      </pc:sldChg>
      <pc:sldChg chg="modSp mod ord">
        <pc:chgData name="Bill Coakley" userId="6ff451efe910b955" providerId="LiveId" clId="{D7594129-9230-458F-BE65-ED85E6320274}" dt="2025-08-29T21:16:07.460" v="2795" actId="255"/>
        <pc:sldMkLst>
          <pc:docMk/>
          <pc:sldMk cId="2286504802" sldId="2146846187"/>
        </pc:sldMkLst>
        <pc:spChg chg="mod">
          <ac:chgData name="Bill Coakley" userId="6ff451efe910b955" providerId="LiveId" clId="{D7594129-9230-458F-BE65-ED85E6320274}" dt="2025-08-29T21:16:07.460" v="2795" actId="255"/>
          <ac:spMkLst>
            <pc:docMk/>
            <pc:sldMk cId="2286504802" sldId="2146846187"/>
            <ac:spMk id="3" creationId="{20BC1C51-651D-4058-B9B1-45056B1158A2}"/>
          </ac:spMkLst>
        </pc:spChg>
        <pc:spChg chg="mod">
          <ac:chgData name="Bill Coakley" userId="6ff451efe910b955" providerId="LiveId" clId="{D7594129-9230-458F-BE65-ED85E6320274}" dt="2025-08-29T00:25:31.900" v="57"/>
          <ac:spMkLst>
            <pc:docMk/>
            <pc:sldMk cId="2286504802" sldId="2146846187"/>
            <ac:spMk id="6" creationId="{508174F7-ACFE-46D9-9F2D-E9BD1149948C}"/>
          </ac:spMkLst>
        </pc:spChg>
      </pc:sldChg>
      <pc:sldChg chg="modSp mod ord">
        <pc:chgData name="Bill Coakley" userId="6ff451efe910b955" providerId="LiveId" clId="{D7594129-9230-458F-BE65-ED85E6320274}" dt="2025-08-29T22:03:26.579" v="3875" actId="20577"/>
        <pc:sldMkLst>
          <pc:docMk/>
          <pc:sldMk cId="3851403538" sldId="2146846188"/>
        </pc:sldMkLst>
        <pc:spChg chg="mod">
          <ac:chgData name="Bill Coakley" userId="6ff451efe910b955" providerId="LiveId" clId="{D7594129-9230-458F-BE65-ED85E6320274}" dt="2025-08-29T22:03:26.579" v="3875" actId="20577"/>
          <ac:spMkLst>
            <pc:docMk/>
            <pc:sldMk cId="3851403538" sldId="2146846188"/>
            <ac:spMk id="3" creationId="{8A1D0CE6-E5F2-30F0-2471-B78285DC3E6F}"/>
          </ac:spMkLst>
        </pc:spChg>
        <pc:spChg chg="mod">
          <ac:chgData name="Bill Coakley" userId="6ff451efe910b955" providerId="LiveId" clId="{D7594129-9230-458F-BE65-ED85E6320274}" dt="2025-08-29T00:25:02.967" v="55"/>
          <ac:spMkLst>
            <pc:docMk/>
            <pc:sldMk cId="3851403538" sldId="2146846188"/>
            <ac:spMk id="6" creationId="{E8BD4334-6F36-FD4D-3E53-C9EBAB2EDBAA}"/>
          </ac:spMkLst>
        </pc:spChg>
      </pc:sldChg>
      <pc:sldChg chg="modSp mod">
        <pc:chgData name="Bill Coakley" userId="6ff451efe910b955" providerId="LiveId" clId="{D7594129-9230-458F-BE65-ED85E6320274}" dt="2025-08-29T00:26:10.506" v="64" actId="20577"/>
        <pc:sldMkLst>
          <pc:docMk/>
          <pc:sldMk cId="3780350663" sldId="2146846189"/>
        </pc:sldMkLst>
        <pc:spChg chg="mod">
          <ac:chgData name="Bill Coakley" userId="6ff451efe910b955" providerId="LiveId" clId="{D7594129-9230-458F-BE65-ED85E6320274}" dt="2025-08-29T00:26:10.506" v="64" actId="20577"/>
          <ac:spMkLst>
            <pc:docMk/>
            <pc:sldMk cId="3780350663" sldId="2146846189"/>
            <ac:spMk id="3" creationId="{F221EA6D-4CE3-663E-637D-77EC81F8544B}"/>
          </ac:spMkLst>
        </pc:spChg>
        <pc:spChg chg="mod">
          <ac:chgData name="Bill Coakley" userId="6ff451efe910b955" providerId="LiveId" clId="{D7594129-9230-458F-BE65-ED85E6320274}" dt="2025-08-29T00:25:55.335" v="58"/>
          <ac:spMkLst>
            <pc:docMk/>
            <pc:sldMk cId="3780350663" sldId="2146846189"/>
            <ac:spMk id="6" creationId="{95DDE636-3FC8-4E7E-0B62-17D3EAA21B40}"/>
          </ac:spMkLst>
        </pc:spChg>
      </pc:sldChg>
      <pc:sldChg chg="modSp mod ord">
        <pc:chgData name="Bill Coakley" userId="6ff451efe910b955" providerId="LiveId" clId="{D7594129-9230-458F-BE65-ED85E6320274}" dt="2025-08-29T22:02:21.694" v="3868" actId="255"/>
        <pc:sldMkLst>
          <pc:docMk/>
          <pc:sldMk cId="3367556604" sldId="2146846190"/>
        </pc:sldMkLst>
        <pc:spChg chg="mod">
          <ac:chgData name="Bill Coakley" userId="6ff451efe910b955" providerId="LiveId" clId="{D7594129-9230-458F-BE65-ED85E6320274}" dt="2025-08-29T22:02:21.694" v="3868" actId="255"/>
          <ac:spMkLst>
            <pc:docMk/>
            <pc:sldMk cId="3367556604" sldId="2146846190"/>
            <ac:spMk id="3" creationId="{492C1A14-F53B-2EA0-304F-53251D42292E}"/>
          </ac:spMkLst>
        </pc:spChg>
        <pc:spChg chg="mod">
          <ac:chgData name="Bill Coakley" userId="6ff451efe910b955" providerId="LiveId" clId="{D7594129-9230-458F-BE65-ED85E6320274}" dt="2025-08-29T00:24:42.159" v="53"/>
          <ac:spMkLst>
            <pc:docMk/>
            <pc:sldMk cId="3367556604" sldId="2146846190"/>
            <ac:spMk id="6" creationId="{1CB66A1C-CB9E-5E18-60FE-D86E41286202}"/>
          </ac:spMkLst>
        </pc:spChg>
      </pc:sldChg>
      <pc:sldChg chg="addSp modSp add mod ord">
        <pc:chgData name="Bill Coakley" userId="6ff451efe910b955" providerId="LiveId" clId="{D7594129-9230-458F-BE65-ED85E6320274}" dt="2025-08-29T22:20:16.180" v="4039" actId="20577"/>
        <pc:sldMkLst>
          <pc:docMk/>
          <pc:sldMk cId="242595926" sldId="2146846191"/>
        </pc:sldMkLst>
        <pc:spChg chg="mod">
          <ac:chgData name="Bill Coakley" userId="6ff451efe910b955" providerId="LiveId" clId="{D7594129-9230-458F-BE65-ED85E6320274}" dt="2025-08-29T22:20:16.180" v="4039" actId="20577"/>
          <ac:spMkLst>
            <pc:docMk/>
            <pc:sldMk cId="242595926" sldId="2146846191"/>
            <ac:spMk id="3" creationId="{22C11137-EA6C-5CBA-3181-8034AD5689E4}"/>
          </ac:spMkLst>
        </pc:spChg>
        <pc:picChg chg="add mod">
          <ac:chgData name="Bill Coakley" userId="6ff451efe910b955" providerId="LiveId" clId="{D7594129-9230-458F-BE65-ED85E6320274}" dt="2025-08-29T22:19:51.999" v="4035" actId="14100"/>
          <ac:picMkLst>
            <pc:docMk/>
            <pc:sldMk cId="242595926" sldId="2146846191"/>
            <ac:picMk id="7" creationId="{AE2E0781-D3EC-1A4C-CBC0-B67314D9CFED}"/>
          </ac:picMkLst>
        </pc:picChg>
      </pc:sldChg>
      <pc:sldChg chg="modSp add mod ord">
        <pc:chgData name="Bill Coakley" userId="6ff451efe910b955" providerId="LiveId" clId="{D7594129-9230-458F-BE65-ED85E6320274}" dt="2025-08-29T19:25:41.609" v="1022" actId="1035"/>
        <pc:sldMkLst>
          <pc:docMk/>
          <pc:sldMk cId="1523678452" sldId="2146846192"/>
        </pc:sldMkLst>
        <pc:spChg chg="mod">
          <ac:chgData name="Bill Coakley" userId="6ff451efe910b955" providerId="LiveId" clId="{D7594129-9230-458F-BE65-ED85E6320274}" dt="2025-08-29T19:25:41.609" v="1022" actId="1035"/>
          <ac:spMkLst>
            <pc:docMk/>
            <pc:sldMk cId="1523678452" sldId="2146846192"/>
            <ac:spMk id="3" creationId="{80CEF566-0BED-51FF-12E3-D1C4BD67D4C5}"/>
          </ac:spMkLst>
        </pc:spChg>
      </pc:sldChg>
      <pc:sldChg chg="modSp add mod">
        <pc:chgData name="Bill Coakley" userId="6ff451efe910b955" providerId="LiveId" clId="{D7594129-9230-458F-BE65-ED85E6320274}" dt="2025-09-01T21:06:42.174" v="4206" actId="20577"/>
        <pc:sldMkLst>
          <pc:docMk/>
          <pc:sldMk cId="1004842244" sldId="2146846193"/>
        </pc:sldMkLst>
        <pc:spChg chg="mod">
          <ac:chgData name="Bill Coakley" userId="6ff451efe910b955" providerId="LiveId" clId="{D7594129-9230-458F-BE65-ED85E6320274}" dt="2025-09-01T21:06:42.174" v="4206" actId="20577"/>
          <ac:spMkLst>
            <pc:docMk/>
            <pc:sldMk cId="1004842244" sldId="2146846193"/>
            <ac:spMk id="3" creationId="{B17F4757-9FB9-3202-774F-895F069F9FDF}"/>
          </ac:spMkLst>
        </pc:spChg>
      </pc:sldChg>
      <pc:sldChg chg="addSp delSp modSp add mod">
        <pc:chgData name="Bill Coakley" userId="6ff451efe910b955" providerId="LiveId" clId="{D7594129-9230-458F-BE65-ED85E6320274}" dt="2025-08-29T22:26:21.844" v="4112" actId="20577"/>
        <pc:sldMkLst>
          <pc:docMk/>
          <pc:sldMk cId="608690854" sldId="2146846194"/>
        </pc:sldMkLst>
        <pc:spChg chg="mod">
          <ac:chgData name="Bill Coakley" userId="6ff451efe910b955" providerId="LiveId" clId="{D7594129-9230-458F-BE65-ED85E6320274}" dt="2025-08-29T22:12:10.386" v="3912" actId="14100"/>
          <ac:spMkLst>
            <pc:docMk/>
            <pc:sldMk cId="608690854" sldId="2146846194"/>
            <ac:spMk id="2" creationId="{B274C3EF-F3FC-5975-EB34-4E30670F18FF}"/>
          </ac:spMkLst>
        </pc:spChg>
        <pc:spChg chg="mod">
          <ac:chgData name="Bill Coakley" userId="6ff451efe910b955" providerId="LiveId" clId="{D7594129-9230-458F-BE65-ED85E6320274}" dt="2025-08-29T22:09:14.687" v="3881" actId="20577"/>
          <ac:spMkLst>
            <pc:docMk/>
            <pc:sldMk cId="608690854" sldId="2146846194"/>
            <ac:spMk id="3" creationId="{01A5676B-9991-9A60-2DBC-F46E6508B02E}"/>
          </ac:spMkLst>
        </pc:spChg>
        <pc:spChg chg="add mod">
          <ac:chgData name="Bill Coakley" userId="6ff451efe910b955" providerId="LiveId" clId="{D7594129-9230-458F-BE65-ED85E6320274}" dt="2025-08-29T22:26:21.844" v="4112" actId="20577"/>
          <ac:spMkLst>
            <pc:docMk/>
            <pc:sldMk cId="608690854" sldId="2146846194"/>
            <ac:spMk id="9" creationId="{55128F61-AB44-E483-52A0-00440D4CDC47}"/>
          </ac:spMkLst>
        </pc:spChg>
      </pc:sldChg>
      <pc:sldChg chg="add del">
        <pc:chgData name="Bill Coakley" userId="6ff451efe910b955" providerId="LiveId" clId="{D7594129-9230-458F-BE65-ED85E6320274}" dt="2025-08-29T22:04:05.964" v="3877" actId="2890"/>
        <pc:sldMkLst>
          <pc:docMk/>
          <pc:sldMk cId="3646812342" sldId="2146846194"/>
        </pc:sldMkLst>
      </pc:sldChg>
      <pc:sldChg chg="addSp delSp modSp add mod">
        <pc:chgData name="Bill Coakley" userId="6ff451efe910b955" providerId="LiveId" clId="{D7594129-9230-458F-BE65-ED85E6320274}" dt="2025-08-29T22:26:31.455" v="4114" actId="20577"/>
        <pc:sldMkLst>
          <pc:docMk/>
          <pc:sldMk cId="1077817885" sldId="2146846195"/>
        </pc:sldMkLst>
        <pc:spChg chg="mod">
          <ac:chgData name="Bill Coakley" userId="6ff451efe910b955" providerId="LiveId" clId="{D7594129-9230-458F-BE65-ED85E6320274}" dt="2025-08-29T22:14:11.619" v="3956" actId="1036"/>
          <ac:spMkLst>
            <pc:docMk/>
            <pc:sldMk cId="1077817885" sldId="2146846195"/>
            <ac:spMk id="3" creationId="{881CD987-39D8-A102-D553-3D45C96641C4}"/>
          </ac:spMkLst>
        </pc:spChg>
        <pc:spChg chg="add mod">
          <ac:chgData name="Bill Coakley" userId="6ff451efe910b955" providerId="LiveId" clId="{D7594129-9230-458F-BE65-ED85E6320274}" dt="2025-08-29T22:26:31.455" v="4114" actId="20577"/>
          <ac:spMkLst>
            <pc:docMk/>
            <pc:sldMk cId="1077817885" sldId="2146846195"/>
            <ac:spMk id="8" creationId="{F4B488E3-A6CF-140B-AAB7-8F250878F2E7}"/>
          </ac:spMkLst>
        </pc:spChg>
      </pc:sldChg>
      <pc:sldChg chg="addSp delSp modSp add mod">
        <pc:chgData name="Bill Coakley" userId="6ff451efe910b955" providerId="LiveId" clId="{D7594129-9230-458F-BE65-ED85E6320274}" dt="2025-08-29T22:27:12.780" v="4116" actId="2710"/>
        <pc:sldMkLst>
          <pc:docMk/>
          <pc:sldMk cId="4014585018" sldId="2146846196"/>
        </pc:sldMkLst>
        <pc:spChg chg="add mod">
          <ac:chgData name="Bill Coakley" userId="6ff451efe910b955" providerId="LiveId" clId="{D7594129-9230-458F-BE65-ED85E6320274}" dt="2025-08-29T22:27:12.780" v="4116" actId="2710"/>
          <ac:spMkLst>
            <pc:docMk/>
            <pc:sldMk cId="4014585018" sldId="2146846196"/>
            <ac:spMk id="7" creationId="{E9BDD7FE-B64F-AE07-4999-321D7FFA77F6}"/>
          </ac:spMkLst>
        </pc:spChg>
      </pc:sldChg>
      <pc:sldChg chg="delSp modSp add mod">
        <pc:chgData name="Bill Coakley" userId="6ff451efe910b955" providerId="LiveId" clId="{D7594129-9230-458F-BE65-ED85E6320274}" dt="2025-08-29T22:25:35.230" v="4110" actId="14100"/>
        <pc:sldMkLst>
          <pc:docMk/>
          <pc:sldMk cId="1710341433" sldId="2146846197"/>
        </pc:sldMkLst>
        <pc:spChg chg="mod">
          <ac:chgData name="Bill Coakley" userId="6ff451efe910b955" providerId="LiveId" clId="{D7594129-9230-458F-BE65-ED85E6320274}" dt="2025-08-29T22:25:35.230" v="4110" actId="14100"/>
          <ac:spMkLst>
            <pc:docMk/>
            <pc:sldMk cId="1710341433" sldId="2146846197"/>
            <ac:spMk id="3" creationId="{FAA5876F-E8A8-4B6C-3548-AED11BB27905}"/>
          </ac:spMkLst>
        </pc:spChg>
      </pc:sldChg>
    </pc:docChg>
  </pc:docChgLst>
  <pc:docChgLst>
    <pc:chgData name="Bill Coakley" userId="6ff451efe910b955" providerId="LiveId" clId="{CDF55B8D-3943-4F7D-860D-25E01AFA603F}"/>
    <pc:docChg chg="undo custSel modSld sldOrd">
      <pc:chgData name="Bill Coakley" userId="6ff451efe910b955" providerId="LiveId" clId="{CDF55B8D-3943-4F7D-860D-25E01AFA603F}" dt="2025-09-17T19:00:41.342" v="569" actId="20577"/>
      <pc:docMkLst>
        <pc:docMk/>
      </pc:docMkLst>
      <pc:sldChg chg="modSp mod">
        <pc:chgData name="Bill Coakley" userId="6ff451efe910b955" providerId="LiveId" clId="{CDF55B8D-3943-4F7D-860D-25E01AFA603F}" dt="2025-09-17T19:00:41.342" v="569" actId="20577"/>
        <pc:sldMkLst>
          <pc:docMk/>
          <pc:sldMk cId="1607937780" sldId="257"/>
        </pc:sldMkLst>
        <pc:spChg chg="mod">
          <ac:chgData name="Bill Coakley" userId="6ff451efe910b955" providerId="LiveId" clId="{CDF55B8D-3943-4F7D-860D-25E01AFA603F}" dt="2025-09-17T19:00:41.342" v="569" actId="20577"/>
          <ac:spMkLst>
            <pc:docMk/>
            <pc:sldMk cId="1607937780" sldId="257"/>
            <ac:spMk id="3" creationId="{20BC1C51-651D-4058-B9B1-45056B1158A2}"/>
          </ac:spMkLst>
        </pc:spChg>
      </pc:sldChg>
      <pc:sldChg chg="modSp mod ord">
        <pc:chgData name="Bill Coakley" userId="6ff451efe910b955" providerId="LiveId" clId="{CDF55B8D-3943-4F7D-860D-25E01AFA603F}" dt="2025-09-10T18:13:42.603" v="94"/>
        <pc:sldMkLst>
          <pc:docMk/>
          <pc:sldMk cId="3847687318" sldId="2146846139"/>
        </pc:sldMkLst>
        <pc:spChg chg="mod">
          <ac:chgData name="Bill Coakley" userId="6ff451efe910b955" providerId="LiveId" clId="{CDF55B8D-3943-4F7D-860D-25E01AFA603F}" dt="2025-09-10T18:12:41.620" v="92" actId="20577"/>
          <ac:spMkLst>
            <pc:docMk/>
            <pc:sldMk cId="3847687318" sldId="2146846139"/>
            <ac:spMk id="3" creationId="{20BC1C51-651D-4058-B9B1-45056B1158A2}"/>
          </ac:spMkLst>
        </pc:spChg>
      </pc:sldChg>
      <pc:sldChg chg="modSp mod">
        <pc:chgData name="Bill Coakley" userId="6ff451efe910b955" providerId="LiveId" clId="{CDF55B8D-3943-4F7D-860D-25E01AFA603F}" dt="2025-09-16T20:09:29.932" v="276" actId="20577"/>
        <pc:sldMkLst>
          <pc:docMk/>
          <pc:sldMk cId="1204786469" sldId="2146846161"/>
        </pc:sldMkLst>
        <pc:spChg chg="mod">
          <ac:chgData name="Bill Coakley" userId="6ff451efe910b955" providerId="LiveId" clId="{CDF55B8D-3943-4F7D-860D-25E01AFA603F}" dt="2025-09-16T20:09:29.932" v="276" actId="20577"/>
          <ac:spMkLst>
            <pc:docMk/>
            <pc:sldMk cId="1204786469" sldId="2146846161"/>
            <ac:spMk id="3" creationId="{20BC1C51-651D-4058-B9B1-45056B1158A2}"/>
          </ac:spMkLst>
        </pc:spChg>
      </pc:sldChg>
      <pc:sldChg chg="modSp mod">
        <pc:chgData name="Bill Coakley" userId="6ff451efe910b955" providerId="LiveId" clId="{CDF55B8D-3943-4F7D-860D-25E01AFA603F}" dt="2025-09-16T20:08:53.968" v="265" actId="20577"/>
        <pc:sldMkLst>
          <pc:docMk/>
          <pc:sldMk cId="2334252007" sldId="2146846178"/>
        </pc:sldMkLst>
        <pc:spChg chg="mod">
          <ac:chgData name="Bill Coakley" userId="6ff451efe910b955" providerId="LiveId" clId="{CDF55B8D-3943-4F7D-860D-25E01AFA603F}" dt="2025-09-16T20:08:53.968" v="265" actId="20577"/>
          <ac:spMkLst>
            <pc:docMk/>
            <pc:sldMk cId="2334252007" sldId="2146846178"/>
            <ac:spMk id="3" creationId="{20BC1C51-651D-4058-B9B1-45056B1158A2}"/>
          </ac:spMkLst>
        </pc:spChg>
      </pc:sldChg>
      <pc:sldChg chg="modSp mod ord">
        <pc:chgData name="Bill Coakley" userId="6ff451efe910b955" providerId="LiveId" clId="{CDF55B8D-3943-4F7D-860D-25E01AFA603F}" dt="2025-09-17T18:53:05.648" v="568"/>
        <pc:sldMkLst>
          <pc:docMk/>
          <pc:sldMk cId="2904104642" sldId="2146846186"/>
        </pc:sldMkLst>
        <pc:spChg chg="mod">
          <ac:chgData name="Bill Coakley" userId="6ff451efe910b955" providerId="LiveId" clId="{CDF55B8D-3943-4F7D-860D-25E01AFA603F}" dt="2025-09-17T18:49:01.075" v="533" actId="27636"/>
          <ac:spMkLst>
            <pc:docMk/>
            <pc:sldMk cId="2904104642" sldId="2146846186"/>
            <ac:spMk id="3" creationId="{20BC1C51-651D-4058-B9B1-45056B1158A2}"/>
          </ac:spMkLst>
        </pc:spChg>
      </pc:sldChg>
      <pc:sldChg chg="modSp mod">
        <pc:chgData name="Bill Coakley" userId="6ff451efe910b955" providerId="LiveId" clId="{CDF55B8D-3943-4F7D-860D-25E01AFA603F}" dt="2025-09-16T20:12:20.854" v="338" actId="20577"/>
        <pc:sldMkLst>
          <pc:docMk/>
          <pc:sldMk cId="3851403538" sldId="2146846188"/>
        </pc:sldMkLst>
        <pc:spChg chg="mod">
          <ac:chgData name="Bill Coakley" userId="6ff451efe910b955" providerId="LiveId" clId="{CDF55B8D-3943-4F7D-860D-25E01AFA603F}" dt="2025-09-16T20:12:20.854" v="338" actId="20577"/>
          <ac:spMkLst>
            <pc:docMk/>
            <pc:sldMk cId="3851403538" sldId="2146846188"/>
            <ac:spMk id="3" creationId="{8A1D0CE6-E5F2-30F0-2471-B78285DC3E6F}"/>
          </ac:spMkLst>
        </pc:spChg>
      </pc:sldChg>
      <pc:sldChg chg="modSp mod">
        <pc:chgData name="Bill Coakley" userId="6ff451efe910b955" providerId="LiveId" clId="{CDF55B8D-3943-4F7D-860D-25E01AFA603F}" dt="2025-09-10T18:18:14.694" v="169" actId="20577"/>
        <pc:sldMkLst>
          <pc:docMk/>
          <pc:sldMk cId="3780350663" sldId="2146846189"/>
        </pc:sldMkLst>
        <pc:spChg chg="mod">
          <ac:chgData name="Bill Coakley" userId="6ff451efe910b955" providerId="LiveId" clId="{CDF55B8D-3943-4F7D-860D-25E01AFA603F}" dt="2025-09-10T18:18:14.694" v="169" actId="20577"/>
          <ac:spMkLst>
            <pc:docMk/>
            <pc:sldMk cId="3780350663" sldId="2146846189"/>
            <ac:spMk id="3" creationId="{F221EA6D-4CE3-663E-637D-77EC81F8544B}"/>
          </ac:spMkLst>
        </pc:spChg>
      </pc:sldChg>
      <pc:sldChg chg="modSp mod">
        <pc:chgData name="Bill Coakley" userId="6ff451efe910b955" providerId="LiveId" clId="{CDF55B8D-3943-4F7D-860D-25E01AFA603F}" dt="2025-09-16T20:06:56.865" v="198" actId="20577"/>
        <pc:sldMkLst>
          <pc:docMk/>
          <pc:sldMk cId="3367556604" sldId="2146846190"/>
        </pc:sldMkLst>
        <pc:spChg chg="mod">
          <ac:chgData name="Bill Coakley" userId="6ff451efe910b955" providerId="LiveId" clId="{CDF55B8D-3943-4F7D-860D-25E01AFA603F}" dt="2025-09-16T20:06:56.865" v="198" actId="20577"/>
          <ac:spMkLst>
            <pc:docMk/>
            <pc:sldMk cId="3367556604" sldId="2146846190"/>
            <ac:spMk id="3" creationId="{492C1A14-F53B-2EA0-304F-53251D42292E}"/>
          </ac:spMkLst>
        </pc:spChg>
      </pc:sldChg>
      <pc:sldChg chg="modSp mod">
        <pc:chgData name="Bill Coakley" userId="6ff451efe910b955" providerId="LiveId" clId="{CDF55B8D-3943-4F7D-860D-25E01AFA603F}" dt="2025-09-17T18:46:48.177" v="514" actId="27636"/>
        <pc:sldMkLst>
          <pc:docMk/>
          <pc:sldMk cId="242595926" sldId="2146846191"/>
        </pc:sldMkLst>
        <pc:spChg chg="mod">
          <ac:chgData name="Bill Coakley" userId="6ff451efe910b955" providerId="LiveId" clId="{CDF55B8D-3943-4F7D-860D-25E01AFA603F}" dt="2025-09-17T18:46:48.177" v="514" actId="27636"/>
          <ac:spMkLst>
            <pc:docMk/>
            <pc:sldMk cId="242595926" sldId="2146846191"/>
            <ac:spMk id="3" creationId="{22C11137-EA6C-5CBA-3181-8034AD5689E4}"/>
          </ac:spMkLst>
        </pc:spChg>
        <pc:picChg chg="mod">
          <ac:chgData name="Bill Coakley" userId="6ff451efe910b955" providerId="LiveId" clId="{CDF55B8D-3943-4F7D-860D-25E01AFA603F}" dt="2025-09-17T18:41:05.219" v="363" actId="1076"/>
          <ac:picMkLst>
            <pc:docMk/>
            <pc:sldMk cId="242595926" sldId="2146846191"/>
            <ac:picMk id="7" creationId="{AE2E0781-D3EC-1A4C-CBC0-B67314D9CFED}"/>
          </ac:picMkLst>
        </pc:picChg>
      </pc:sldChg>
      <pc:sldChg chg="modSp mod">
        <pc:chgData name="Bill Coakley" userId="6ff451efe910b955" providerId="LiveId" clId="{CDF55B8D-3943-4F7D-860D-25E01AFA603F}" dt="2025-09-17T18:50:54.189" v="564" actId="207"/>
        <pc:sldMkLst>
          <pc:docMk/>
          <pc:sldMk cId="1523678452" sldId="2146846192"/>
        </pc:sldMkLst>
        <pc:spChg chg="mod">
          <ac:chgData name="Bill Coakley" userId="6ff451efe910b955" providerId="LiveId" clId="{CDF55B8D-3943-4F7D-860D-25E01AFA603F}" dt="2025-09-17T18:50:54.189" v="564" actId="207"/>
          <ac:spMkLst>
            <pc:docMk/>
            <pc:sldMk cId="1523678452" sldId="2146846192"/>
            <ac:spMk id="3" creationId="{80CEF566-0BED-51FF-12E3-D1C4BD67D4C5}"/>
          </ac:spMkLst>
        </pc:spChg>
      </pc:sldChg>
      <pc:sldChg chg="modSp mod">
        <pc:chgData name="Bill Coakley" userId="6ff451efe910b955" providerId="LiveId" clId="{CDF55B8D-3943-4F7D-860D-25E01AFA603F}" dt="2025-09-17T18:40:10.035" v="362" actId="20577"/>
        <pc:sldMkLst>
          <pc:docMk/>
          <pc:sldMk cId="1004842244" sldId="2146846193"/>
        </pc:sldMkLst>
        <pc:spChg chg="mod">
          <ac:chgData name="Bill Coakley" userId="6ff451efe910b955" providerId="LiveId" clId="{CDF55B8D-3943-4F7D-860D-25E01AFA603F}" dt="2025-09-17T18:40:10.035" v="362" actId="20577"/>
          <ac:spMkLst>
            <pc:docMk/>
            <pc:sldMk cId="1004842244" sldId="2146846193"/>
            <ac:spMk id="3" creationId="{B17F4757-9FB9-3202-774F-895F069F9F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F8066A6B-B16C-4F5D-9B4A-0AFF0FE20506}" type="datetimeFigureOut">
              <a:rPr lang="en-US" smtClean="0"/>
              <a:t>9/17/2025</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A32C1F9A-F3B3-4978-8B6A-FBACF4B07D82}" type="slidenum">
              <a:rPr lang="en-US" smtClean="0"/>
              <a:t>‹#›</a:t>
            </a:fld>
            <a:endParaRPr lang="en-US" dirty="0"/>
          </a:p>
        </p:txBody>
      </p:sp>
    </p:spTree>
    <p:extLst>
      <p:ext uri="{BB962C8B-B14F-4D97-AF65-F5344CB8AC3E}">
        <p14:creationId xmlns:p14="http://schemas.microsoft.com/office/powerpoint/2010/main" val="207833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C4392-8B38-4E55-AEDA-07BBBD1352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8EF71E-9C48-4553-B79C-A2883EBAC7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03D769-EF46-4829-AB10-527B3F68E654}"/>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5" name="Footer Placeholder 4">
            <a:extLst>
              <a:ext uri="{FF2B5EF4-FFF2-40B4-BE49-F238E27FC236}">
                <a16:creationId xmlns:a16="http://schemas.microsoft.com/office/drawing/2014/main" id="{ABF0DE5A-9FAB-40A5-BDFD-820BAD47F9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56E29B6-C24E-4A8A-A92A-3A358256D40E}"/>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03420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6128-35B2-417B-9E19-F1FA64336F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F4B8A3-3509-4723-8C72-7C2DD69EDA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F8FEFE-88D1-46C0-84E8-6BD433E57505}"/>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5" name="Footer Placeholder 4">
            <a:extLst>
              <a:ext uri="{FF2B5EF4-FFF2-40B4-BE49-F238E27FC236}">
                <a16:creationId xmlns:a16="http://schemas.microsoft.com/office/drawing/2014/main" id="{3A6F1CD7-BB0E-46DD-88E3-8B8DC7306D1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4E3840-FE1E-4558-982E-0205992BF9D6}"/>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626990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43908D-6700-49A3-880D-07CB07BA96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FBBE3B-F50C-4E1A-9863-B46D89D7A3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B94F68-9A7D-4EF6-8BC8-1A751C44E827}"/>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5" name="Footer Placeholder 4">
            <a:extLst>
              <a:ext uri="{FF2B5EF4-FFF2-40B4-BE49-F238E27FC236}">
                <a16:creationId xmlns:a16="http://schemas.microsoft.com/office/drawing/2014/main" id="{4BB0AF2D-BB4D-4600-A019-9BE65A8ABB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490ED7-86CA-4796-BF8E-064B7EA6BEFB}"/>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88496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A5D80-A48D-44DA-B0B2-D342A45EF5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2FB52B-2C27-45C9-B9DB-F895075A3E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15710C-56DE-47E6-9E38-451C980E366B}"/>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5" name="Footer Placeholder 4">
            <a:extLst>
              <a:ext uri="{FF2B5EF4-FFF2-40B4-BE49-F238E27FC236}">
                <a16:creationId xmlns:a16="http://schemas.microsoft.com/office/drawing/2014/main" id="{17857D12-376E-4D8F-AEFA-F6E84AB438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3B8390-86EF-491E-9A7C-4A1CED2645E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406257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73BB0-DF93-40E5-A6A0-CD0409AE90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30D9A7-AF21-4D5E-A06D-928D9DCB67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ED5BEB-5ADF-42E2-B333-75811826B63D}"/>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5" name="Footer Placeholder 4">
            <a:extLst>
              <a:ext uri="{FF2B5EF4-FFF2-40B4-BE49-F238E27FC236}">
                <a16:creationId xmlns:a16="http://schemas.microsoft.com/office/drawing/2014/main" id="{00B52A22-699B-4206-925B-2FD05ADACD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11087E4-9481-4B95-A24E-A2F9FD27CBB5}"/>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834819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FA5D6-A920-466C-B111-6C1A890D64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B10BA8-152A-4EA8-8FA4-317177F4F7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4658EC-39AA-4DAE-BB3B-6532F69601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48FC98-D861-4C03-8C7C-CFC23F9B8028}"/>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6" name="Footer Placeholder 5">
            <a:extLst>
              <a:ext uri="{FF2B5EF4-FFF2-40B4-BE49-F238E27FC236}">
                <a16:creationId xmlns:a16="http://schemas.microsoft.com/office/drawing/2014/main" id="{3433F23E-AAA0-477F-8DF4-E40BEDBB2E4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6B1922-F869-435C-B63B-9B7EBEF1AC2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830341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2B8B2-4B9E-4E17-9506-746CFA1689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D6C41-C4FE-4C59-9660-E9CE96D1C1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ABAFD2-C2CC-4C3A-AD1A-40497D734A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7AF7BC-C448-4836-B323-89526CD77F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461411-4E17-4C4B-B427-78CB72CB01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DA8414-FD34-4C97-962C-12DC84E591FC}"/>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8" name="Footer Placeholder 7">
            <a:extLst>
              <a:ext uri="{FF2B5EF4-FFF2-40B4-BE49-F238E27FC236}">
                <a16:creationId xmlns:a16="http://schemas.microsoft.com/office/drawing/2014/main" id="{32AC88D8-D260-4948-AF03-DE9CA65491F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6762F2E-47A3-4CF2-ABF7-9290F91ECF5A}"/>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3727775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90401-FD54-40D7-924A-9EB9C9D9D4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D21B9D-1444-43A7-9E29-4724900F1E47}"/>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4" name="Footer Placeholder 3">
            <a:extLst>
              <a:ext uri="{FF2B5EF4-FFF2-40B4-BE49-F238E27FC236}">
                <a16:creationId xmlns:a16="http://schemas.microsoft.com/office/drawing/2014/main" id="{4180E8BD-5436-45FA-8218-8F2107CC073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BB6E420-B966-4C8F-A48D-FB1A2E029C4D}"/>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923938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61A44E-F466-4761-8186-6B9429D4E46E}"/>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3" name="Footer Placeholder 2">
            <a:extLst>
              <a:ext uri="{FF2B5EF4-FFF2-40B4-BE49-F238E27FC236}">
                <a16:creationId xmlns:a16="http://schemas.microsoft.com/office/drawing/2014/main" id="{8E00AFA8-56F4-4687-A96B-CD796142930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355A66F-D31D-4A62-8013-C8A129C10B6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398361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D4BB-0373-49B9-87A0-8B428F494C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3656F0-D3FC-42EB-9A26-6AF5CFB36A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A43A39-CB3E-4B24-8FAD-D8D180C487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98BEB-0AE7-4E2B-9DA1-9D838FDDDDD4}"/>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6" name="Footer Placeholder 5">
            <a:extLst>
              <a:ext uri="{FF2B5EF4-FFF2-40B4-BE49-F238E27FC236}">
                <a16:creationId xmlns:a16="http://schemas.microsoft.com/office/drawing/2014/main" id="{D5618EAC-A74A-4ED8-9B40-78B9650FA56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7B798F6-2303-4EA0-9DCF-F793C707404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083497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031ED-8AFF-419D-86EB-9649945A43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649C2C-17CF-42FA-8185-19EFC116D9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DC525DF-28B2-424A-8AB6-8428B0E53C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A75F4C-675D-4767-BD4D-525F95845D0F}"/>
              </a:ext>
            </a:extLst>
          </p:cNvPr>
          <p:cNvSpPr>
            <a:spLocks noGrp="1"/>
          </p:cNvSpPr>
          <p:nvPr>
            <p:ph type="dt" sz="half" idx="10"/>
          </p:nvPr>
        </p:nvSpPr>
        <p:spPr/>
        <p:txBody>
          <a:bodyPr/>
          <a:lstStyle/>
          <a:p>
            <a:fld id="{29ACFD73-3C22-4883-92CD-9786391EFBEB}" type="datetimeFigureOut">
              <a:rPr lang="en-US" smtClean="0"/>
              <a:t>9/17/2025</a:t>
            </a:fld>
            <a:endParaRPr lang="en-US" dirty="0"/>
          </a:p>
        </p:txBody>
      </p:sp>
      <p:sp>
        <p:nvSpPr>
          <p:cNvPr id="6" name="Footer Placeholder 5">
            <a:extLst>
              <a:ext uri="{FF2B5EF4-FFF2-40B4-BE49-F238E27FC236}">
                <a16:creationId xmlns:a16="http://schemas.microsoft.com/office/drawing/2014/main" id="{A6C631E4-1784-48CC-98B3-8E8BACA5FCC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B48978-7D81-4352-88E0-54702BEB48F2}"/>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4112381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09CB58-1854-40C3-8ADE-F649117EA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C6132E-FDA5-44C5-9EE0-F34E4F962B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7AC89A-19F4-483E-8835-2E8E414C95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ACFD73-3C22-4883-92CD-9786391EFBEB}" type="datetimeFigureOut">
              <a:rPr lang="en-US" smtClean="0"/>
              <a:t>9/17/2025</a:t>
            </a:fld>
            <a:endParaRPr lang="en-US" dirty="0"/>
          </a:p>
        </p:txBody>
      </p:sp>
      <p:sp>
        <p:nvSpPr>
          <p:cNvPr id="5" name="Footer Placeholder 4">
            <a:extLst>
              <a:ext uri="{FF2B5EF4-FFF2-40B4-BE49-F238E27FC236}">
                <a16:creationId xmlns:a16="http://schemas.microsoft.com/office/drawing/2014/main" id="{7C13A598-DDE3-43EF-A5C3-02006647B0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FACD6F0-BD87-473C-BD41-59EEBDCE3C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AAC5F-9E92-41E0-AAF7-59C5D632C9F9}" type="slidenum">
              <a:rPr lang="en-US" smtClean="0"/>
              <a:t>‹#›</a:t>
            </a:fld>
            <a:endParaRPr lang="en-US" dirty="0"/>
          </a:p>
        </p:txBody>
      </p:sp>
    </p:spTree>
    <p:extLst>
      <p:ext uri="{BB962C8B-B14F-4D97-AF65-F5344CB8AC3E}">
        <p14:creationId xmlns:p14="http://schemas.microsoft.com/office/powerpoint/2010/main" val="735191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biosupplyalliance.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041400"/>
            <a:ext cx="9144000" cy="2387600"/>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911" y="-779753"/>
            <a:ext cx="5705764" cy="3566103"/>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3268981"/>
            <a:ext cx="9144000" cy="1510632"/>
          </a:xfrm>
        </p:spPr>
        <p:txBody>
          <a:bodyPr/>
          <a:lstStyle/>
          <a:p>
            <a:r>
              <a:rPr lang="en-US" sz="5400" b="1" dirty="0"/>
              <a:t>Welcome !</a:t>
            </a: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Clinical Supply &amp; Operations</a:t>
            </a:r>
          </a:p>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Steering Committee Meeting</a:t>
            </a:r>
          </a:p>
          <a:p>
            <a:pPr marL="0" marR="0" algn="r">
              <a:spcBef>
                <a:spcPts val="0"/>
              </a:spcBef>
              <a:spcAft>
                <a:spcPts val="0"/>
              </a:spcAft>
            </a:pP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3357302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938676" y="1364167"/>
            <a:ext cx="10478261" cy="5048250"/>
          </a:xfrm>
        </p:spPr>
        <p:txBody>
          <a:bodyPr>
            <a:normAutofit fontScale="92500" lnSpcReduction="10000"/>
          </a:bodyPr>
          <a:lstStyle/>
          <a:p>
            <a:r>
              <a:rPr lang="en-US" sz="3500" b="1" dirty="0"/>
              <a:t> Webinars YTD</a:t>
            </a:r>
          </a:p>
          <a:p>
            <a:endParaRPr lang="en-US" sz="3200" dirty="0"/>
          </a:p>
          <a:p>
            <a:pPr marL="800100" lvl="1" indent="-342900" algn="l">
              <a:buFont typeface="Arial" panose="020B0604020202020204" pitchFamily="34" charset="0"/>
              <a:buChar char="•"/>
            </a:pPr>
            <a:r>
              <a:rPr lang="en-US" sz="2200" b="1" dirty="0">
                <a:solidFill>
                  <a:srgbClr val="0070C0"/>
                </a:solidFill>
                <a:effectLst/>
                <a:latin typeface="Aptos" panose="020B0004020202020204" pitchFamily="34" charset="0"/>
                <a:ea typeface="Aptos" panose="020B0004020202020204" pitchFamily="34" charset="0"/>
                <a:cs typeface="Arial" panose="020B0604020202020204" pitchFamily="34" charset="0"/>
              </a:rPr>
              <a:t>“Navigating VAT for Cost Savings in a Complex, Global, Regulated Market”   </a:t>
            </a:r>
            <a:r>
              <a:rPr lang="en-US" sz="2200" dirty="0">
                <a:effectLst/>
                <a:latin typeface="Aptos" panose="020B0004020202020204" pitchFamily="34" charset="0"/>
                <a:ea typeface="Aptos" panose="020B0004020202020204" pitchFamily="34" charset="0"/>
                <a:cs typeface="Arial" panose="020B0604020202020204" pitchFamily="34" charset="0"/>
              </a:rPr>
              <a:t>February 13, 2025  </a:t>
            </a:r>
          </a:p>
          <a:p>
            <a:pPr marL="1257300" lvl="2" indent="-342900" algn="l">
              <a:buFont typeface="Arial" panose="020B0604020202020204" pitchFamily="34" charset="0"/>
              <a:buChar char="•"/>
            </a:pPr>
            <a:r>
              <a:rPr lang="en-US" i="1" dirty="0">
                <a:effectLst/>
                <a:latin typeface="Aptos" panose="020B0004020202020204" pitchFamily="34" charset="0"/>
                <a:ea typeface="Aptos" panose="020B0004020202020204" pitchFamily="34" charset="0"/>
                <a:cs typeface="Arial" panose="020B0604020202020204" pitchFamily="34" charset="0"/>
              </a:rPr>
              <a:t>Presented by VAT IT, Beacon Bio, Verve Therapeutics and Controlled Chaos Consulting</a:t>
            </a:r>
          </a:p>
          <a:p>
            <a:pPr marL="800100" lvl="1" indent="-342900" algn="l">
              <a:buFont typeface="Arial" panose="020B0604020202020204" pitchFamily="34" charset="0"/>
              <a:buChar char="•"/>
            </a:pPr>
            <a:endParaRPr lang="en-US" dirty="0">
              <a:effectLst/>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sz="2200" b="1" dirty="0">
                <a:solidFill>
                  <a:srgbClr val="0070C0"/>
                </a:solidFill>
                <a:effectLst/>
                <a:latin typeface="Aptos" panose="020B0004020202020204" pitchFamily="34" charset="0"/>
                <a:ea typeface="Aptos" panose="020B0004020202020204" pitchFamily="34" charset="0"/>
                <a:cs typeface="Arial" panose="020B0604020202020204" pitchFamily="34" charset="0"/>
              </a:rPr>
              <a:t>“Leveraging Flexible Packaging, Labeling &amp; Distribution Strategies to Achieve Clinical Supply Chain Effectiveness”   </a:t>
            </a:r>
            <a:r>
              <a:rPr lang="en-US" sz="2200" dirty="0">
                <a:effectLst/>
                <a:latin typeface="Aptos" panose="020B0004020202020204" pitchFamily="34" charset="0"/>
                <a:ea typeface="Aptos" panose="020B0004020202020204" pitchFamily="34" charset="0"/>
                <a:cs typeface="Arial" panose="020B0604020202020204" pitchFamily="34" charset="0"/>
              </a:rPr>
              <a:t>May 8, 2025 </a:t>
            </a:r>
            <a:endParaRPr lang="en-US" sz="2200" dirty="0">
              <a:latin typeface="Aptos" panose="020B0004020202020204" pitchFamily="34" charset="0"/>
              <a:ea typeface="Aptos" panose="020B0004020202020204" pitchFamily="34" charset="0"/>
              <a:cs typeface="Arial" panose="020B0604020202020204" pitchFamily="34" charset="0"/>
            </a:endParaRPr>
          </a:p>
          <a:p>
            <a:pPr marL="1257300" lvl="2" indent="-342900" algn="l">
              <a:buFont typeface="Arial" panose="020B0604020202020204" pitchFamily="34" charset="0"/>
              <a:buChar char="•"/>
            </a:pPr>
            <a:r>
              <a:rPr lang="en-US" dirty="0">
                <a:effectLst/>
                <a:latin typeface="Aptos" panose="020B0004020202020204" pitchFamily="34" charset="0"/>
                <a:ea typeface="Aptos" panose="020B0004020202020204" pitchFamily="34" charset="0"/>
                <a:cs typeface="Arial" panose="020B0604020202020204" pitchFamily="34" charset="0"/>
              </a:rPr>
              <a:t> </a:t>
            </a:r>
            <a:r>
              <a:rPr lang="en-US" i="1" dirty="0">
                <a:effectLst/>
                <a:latin typeface="Aptos" panose="020B0004020202020204" pitchFamily="34" charset="0"/>
                <a:ea typeface="Aptos" panose="020B0004020202020204" pitchFamily="34" charset="0"/>
                <a:cs typeface="Arial" panose="020B0604020202020204" pitchFamily="34" charset="0"/>
              </a:rPr>
              <a:t>Presented by</a:t>
            </a:r>
            <a:r>
              <a:rPr lang="en-US" i="1" dirty="0">
                <a:solidFill>
                  <a:srgbClr val="000000"/>
                </a:solidFill>
                <a:effectLst/>
                <a:latin typeface="Arial" panose="020B0604020202020204" pitchFamily="34" charset="0"/>
                <a:ea typeface="Aptos" panose="020B0004020202020204" pitchFamily="34" charset="0"/>
              </a:rPr>
              <a:t> Catalent</a:t>
            </a:r>
            <a:endParaRPr lang="en-US" i="1" dirty="0">
              <a:effectLst/>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endParaRPr lang="en-US" sz="2400" dirty="0"/>
          </a:p>
          <a:p>
            <a:pPr marL="800100" lvl="1" indent="-342900" algn="l">
              <a:buFont typeface="Arial" panose="020B0604020202020204" pitchFamily="34" charset="0"/>
              <a:buChar char="•"/>
            </a:pPr>
            <a:r>
              <a:rPr lang="en-US" sz="2200" b="1" dirty="0">
                <a:solidFill>
                  <a:srgbClr val="0070C0"/>
                </a:solidFill>
              </a:rPr>
              <a:t>“T Cells &amp; Trade Wars – Navigating Uncertainty in the Advanced Therapy Supply Chain”</a:t>
            </a:r>
            <a:r>
              <a:rPr lang="en-US" sz="2200" b="1" dirty="0"/>
              <a:t>  </a:t>
            </a:r>
            <a:r>
              <a:rPr lang="en-US" sz="2200" dirty="0"/>
              <a:t>June 12, 2025</a:t>
            </a:r>
          </a:p>
          <a:p>
            <a:pPr marL="1257300" lvl="2" indent="-342900" algn="l">
              <a:buFont typeface="Arial" panose="020B0604020202020204" pitchFamily="34" charset="0"/>
              <a:buChar char="•"/>
            </a:pPr>
            <a:r>
              <a:rPr lang="en-US" i="1" dirty="0"/>
              <a:t>Presented by Marken and </a:t>
            </a:r>
            <a:r>
              <a:rPr lang="en-US" i="1" dirty="0" err="1"/>
              <a:t>Pluristyx</a:t>
            </a:r>
            <a:endParaRPr lang="en-US" i="1" dirty="0"/>
          </a:p>
          <a:p>
            <a:pPr marL="1257300" lvl="2" indent="-342900" algn="l">
              <a:buFont typeface="Arial" panose="020B0604020202020204" pitchFamily="34" charset="0"/>
              <a:buChar char="•"/>
            </a:pPr>
            <a:endParaRPr lang="en-US" sz="2200" dirty="0"/>
          </a:p>
          <a:p>
            <a:pPr marL="800100" lvl="1" indent="-342900" algn="l">
              <a:buFont typeface="Arial" panose="020B0604020202020204" pitchFamily="34" charset="0"/>
              <a:buChar char="•"/>
            </a:pPr>
            <a:r>
              <a:rPr lang="en-US" sz="2200" b="1" dirty="0">
                <a:solidFill>
                  <a:srgbClr val="0070C0"/>
                </a:solidFill>
              </a:rPr>
              <a:t>“What Services Should We Expect from a Good Broker”</a:t>
            </a:r>
            <a:r>
              <a:rPr lang="en-US" sz="2200" b="1" dirty="0"/>
              <a:t>   </a:t>
            </a:r>
            <a:r>
              <a:rPr lang="en-US" sz="2200" dirty="0"/>
              <a:t>June 25, 2025</a:t>
            </a:r>
          </a:p>
          <a:p>
            <a:pPr marL="1257300" lvl="2" indent="-342900" algn="l">
              <a:buFont typeface="Arial" panose="020B0604020202020204" pitchFamily="34" charset="0"/>
              <a:buChar char="•"/>
            </a:pPr>
            <a:r>
              <a:rPr lang="en-US" i="1" dirty="0"/>
              <a:t>Presented by DSV, DSG, </a:t>
            </a:r>
            <a:r>
              <a:rPr lang="en-US" i="1" dirty="0" err="1"/>
              <a:t>Klearnow</a:t>
            </a:r>
            <a:r>
              <a:rPr lang="en-US" i="1" dirty="0"/>
              <a:t> and JAS Worldwide</a:t>
            </a:r>
          </a:p>
          <a:p>
            <a:pPr lvl="1" algn="l"/>
            <a:endParaRPr lang="en-US" sz="2400" b="1" dirty="0">
              <a:solidFill>
                <a:srgbClr val="0070C0"/>
              </a:solidFill>
            </a:endParaRP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2286504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A3813-11D6-3872-AEA1-83590A84B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E8936-4AA7-2817-5ACF-F47AD62778BD}"/>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05D80392-4EC9-DF3B-8C2A-929B5C4E4A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B17F4757-9FB9-3202-774F-895F069F9FDF}"/>
              </a:ext>
            </a:extLst>
          </p:cNvPr>
          <p:cNvSpPr>
            <a:spLocks noGrp="1"/>
          </p:cNvSpPr>
          <p:nvPr>
            <p:ph type="subTitle" idx="1"/>
          </p:nvPr>
        </p:nvSpPr>
        <p:spPr>
          <a:xfrm>
            <a:off x="275130" y="1558375"/>
            <a:ext cx="11450230" cy="4712951"/>
          </a:xfrm>
        </p:spPr>
        <p:txBody>
          <a:bodyPr>
            <a:normAutofit/>
          </a:bodyPr>
          <a:lstStyle/>
          <a:p>
            <a:r>
              <a:rPr lang="en-US" sz="3200" b="1" dirty="0"/>
              <a:t> Upcoming Webinars </a:t>
            </a:r>
          </a:p>
          <a:p>
            <a:endParaRPr lang="en-US" sz="3200" dirty="0"/>
          </a:p>
          <a:p>
            <a:pPr marL="800100" lvl="1" indent="-342900" algn="l">
              <a:buFont typeface="Arial" panose="020B0604020202020204" pitchFamily="34" charset="0"/>
              <a:buChar char="•"/>
            </a:pPr>
            <a:r>
              <a:rPr lang="en-US" b="1" dirty="0">
                <a:solidFill>
                  <a:srgbClr val="0070C0"/>
                </a:solidFill>
                <a:effectLst/>
                <a:latin typeface="Aptos" panose="020B0004020202020204" pitchFamily="34" charset="0"/>
                <a:ea typeface="Aptos" panose="020B0004020202020204" pitchFamily="34" charset="0"/>
                <a:cs typeface="Arial" panose="020B0604020202020204" pitchFamily="34" charset="0"/>
              </a:rPr>
              <a:t>“How Smarter Planning Eliminates Interruptions in Drug Supply in Clinical Trials”   </a:t>
            </a:r>
            <a:r>
              <a:rPr lang="en-US" dirty="0">
                <a:latin typeface="Aptos" panose="020B0004020202020204" pitchFamily="34" charset="0"/>
                <a:ea typeface="Aptos" panose="020B0004020202020204" pitchFamily="34" charset="0"/>
                <a:cs typeface="Arial" panose="020B0604020202020204" pitchFamily="34" charset="0"/>
              </a:rPr>
              <a:t>September 24</a:t>
            </a:r>
            <a:r>
              <a:rPr lang="en-US" dirty="0">
                <a:effectLst/>
                <a:latin typeface="Aptos" panose="020B0004020202020204" pitchFamily="34" charset="0"/>
                <a:ea typeface="Aptos" panose="020B0004020202020204" pitchFamily="34" charset="0"/>
                <a:cs typeface="Arial" panose="020B0604020202020204" pitchFamily="34" charset="0"/>
              </a:rPr>
              <a:t>, 2025    </a:t>
            </a:r>
            <a:r>
              <a:rPr lang="en-US" i="1" dirty="0">
                <a:effectLst/>
                <a:latin typeface="Aptos" panose="020B0004020202020204" pitchFamily="34" charset="0"/>
                <a:ea typeface="Aptos" panose="020B0004020202020204" pitchFamily="34" charset="0"/>
                <a:cs typeface="Arial" panose="020B0604020202020204" pitchFamily="34" charset="0"/>
              </a:rPr>
              <a:t>Presented by </a:t>
            </a:r>
            <a:r>
              <a:rPr lang="en-US" i="1" dirty="0" err="1">
                <a:effectLst/>
                <a:latin typeface="Aptos" panose="020B0004020202020204" pitchFamily="34" charset="0"/>
                <a:ea typeface="Aptos" panose="020B0004020202020204" pitchFamily="34" charset="0"/>
                <a:cs typeface="Arial" panose="020B0604020202020204" pitchFamily="34" charset="0"/>
              </a:rPr>
              <a:t>SCmple</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“Optimizing Comparator Sourcing in Clinical Trials”   </a:t>
            </a:r>
            <a:r>
              <a:rPr lang="en-US" dirty="0">
                <a:latin typeface="Aptos" panose="020B0004020202020204" pitchFamily="34" charset="0"/>
                <a:ea typeface="Aptos" panose="020B0004020202020204" pitchFamily="34" charset="0"/>
                <a:cs typeface="Arial" panose="020B0604020202020204" pitchFamily="34" charset="0"/>
              </a:rPr>
              <a:t>October 22, 2025             	     </a:t>
            </a:r>
            <a:r>
              <a:rPr lang="en-US" i="1" dirty="0">
                <a:latin typeface="Aptos" panose="020B0004020202020204" pitchFamily="34" charset="0"/>
                <a:ea typeface="Aptos" panose="020B0004020202020204" pitchFamily="34" charset="0"/>
                <a:cs typeface="Arial" panose="020B0604020202020204" pitchFamily="34" charset="0"/>
              </a:rPr>
              <a:t>Presented by </a:t>
            </a:r>
            <a:r>
              <a:rPr lang="en-US" i="1" dirty="0" err="1">
                <a:latin typeface="Aptos" panose="020B0004020202020204" pitchFamily="34" charset="0"/>
                <a:ea typeface="Aptos" panose="020B0004020202020204" pitchFamily="34" charset="0"/>
                <a:cs typeface="Arial" panose="020B0604020202020204" pitchFamily="34" charset="0"/>
              </a:rPr>
              <a:t>Sanaclis</a:t>
            </a:r>
            <a:r>
              <a:rPr lang="en-US" i="1" dirty="0">
                <a:latin typeface="Aptos" panose="020B0004020202020204" pitchFamily="34" charset="0"/>
                <a:ea typeface="Aptos" panose="020B0004020202020204" pitchFamily="34" charset="0"/>
                <a:cs typeface="Arial" panose="020B0604020202020204" pitchFamily="34" charset="0"/>
              </a:rPr>
              <a:t>, Capgemini, Amgen, Novartis and </a:t>
            </a:r>
            <a:r>
              <a:rPr lang="en-US" i="1" dirty="0" err="1">
                <a:latin typeface="Aptos" panose="020B0004020202020204" pitchFamily="34" charset="0"/>
                <a:ea typeface="Aptos" panose="020B0004020202020204" pitchFamily="34" charset="0"/>
                <a:cs typeface="Arial" panose="020B0604020202020204" pitchFamily="34" charset="0"/>
              </a:rPr>
              <a:t>ThermoFisher</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IRT</a:t>
            </a:r>
            <a:r>
              <a:rPr lang="en-US" dirty="0">
                <a:latin typeface="Aptos" panose="020B0004020202020204" pitchFamily="34" charset="0"/>
                <a:ea typeface="Aptos" panose="020B0004020202020204" pitchFamily="34" charset="0"/>
                <a:cs typeface="Arial" panose="020B0604020202020204" pitchFamily="34" charset="0"/>
              </a:rPr>
              <a:t> </a:t>
            </a: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Best Practices  </a:t>
            </a:r>
            <a:r>
              <a:rPr lang="en-US" dirty="0">
                <a:latin typeface="Aptos" panose="020B0004020202020204" pitchFamily="34" charset="0"/>
                <a:ea typeface="Aptos" panose="020B0004020202020204" pitchFamily="34" charset="0"/>
                <a:cs typeface="Arial" panose="020B0604020202020204" pitchFamily="34" charset="0"/>
              </a:rPr>
              <a:t>(draft title)    November 6, 2025 (pending confirmation)</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How can AI</a:t>
            </a:r>
            <a:r>
              <a:rPr lang="en-US" dirty="0">
                <a:latin typeface="Aptos" panose="020B0004020202020204" pitchFamily="34" charset="0"/>
                <a:ea typeface="Aptos" panose="020B0004020202020204" pitchFamily="34" charset="0"/>
                <a:cs typeface="Arial" panose="020B0604020202020204" pitchFamily="34" charset="0"/>
              </a:rPr>
              <a:t> </a:t>
            </a:r>
            <a:r>
              <a:rPr lang="en-US" b="1" dirty="0">
                <a:solidFill>
                  <a:schemeClr val="accent5">
                    <a:lumMod val="75000"/>
                  </a:schemeClr>
                </a:solidFill>
                <a:latin typeface="Aptos" panose="020B0004020202020204" pitchFamily="34" charset="0"/>
                <a:ea typeface="Aptos" panose="020B0004020202020204" pitchFamily="34" charset="0"/>
                <a:cs typeface="Arial" panose="020B0604020202020204" pitchFamily="34" charset="0"/>
              </a:rPr>
              <a:t>improve what we do?</a:t>
            </a:r>
            <a:r>
              <a:rPr lang="en-US" dirty="0">
                <a:solidFill>
                  <a:schemeClr val="accent5">
                    <a:lumMod val="75000"/>
                  </a:schemeClr>
                </a:solidFill>
                <a:latin typeface="Aptos" panose="020B0004020202020204" pitchFamily="34" charset="0"/>
                <a:ea typeface="Aptos" panose="020B0004020202020204" pitchFamily="34" charset="0"/>
                <a:cs typeface="Arial" panose="020B0604020202020204" pitchFamily="34" charset="0"/>
              </a:rPr>
              <a:t>  </a:t>
            </a:r>
            <a:r>
              <a:rPr lang="en-US" dirty="0">
                <a:latin typeface="Aptos" panose="020B0004020202020204" pitchFamily="34" charset="0"/>
                <a:ea typeface="Aptos" panose="020B0004020202020204" pitchFamily="34" charset="0"/>
                <a:cs typeface="Arial" panose="020B0604020202020204" pitchFamily="34" charset="0"/>
              </a:rPr>
              <a:t>(draft title</a:t>
            </a:r>
            <a:r>
              <a:rPr lang="en-US" dirty="0">
                <a:solidFill>
                  <a:schemeClr val="accent5">
                    <a:lumMod val="75000"/>
                  </a:schemeClr>
                </a:solidFill>
                <a:latin typeface="Aptos" panose="020B0004020202020204" pitchFamily="34" charset="0"/>
                <a:ea typeface="Aptos" panose="020B0004020202020204" pitchFamily="34" charset="0"/>
                <a:cs typeface="Arial" panose="020B0604020202020204" pitchFamily="34" charset="0"/>
              </a:rPr>
              <a:t>) </a:t>
            </a:r>
            <a:r>
              <a:rPr lang="en-US" dirty="0">
                <a:latin typeface="Aptos" panose="020B0004020202020204" pitchFamily="34" charset="0"/>
                <a:ea typeface="Aptos" panose="020B0004020202020204" pitchFamily="34" charset="0"/>
                <a:cs typeface="Arial" panose="020B0604020202020204" pitchFamily="34" charset="0"/>
              </a:rPr>
              <a:t>November 19, 2025  (pending confirmation)</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Strategic Packaging &amp; Labeling – A Unified Approach from Clinical Operations to Supply Chain Execution </a:t>
            </a:r>
            <a:r>
              <a:rPr lang="en-US" dirty="0">
                <a:latin typeface="Aptos" panose="020B0004020202020204" pitchFamily="34" charset="0"/>
                <a:ea typeface="Aptos" panose="020B0004020202020204" pitchFamily="34" charset="0"/>
                <a:cs typeface="Arial" panose="020B0604020202020204" pitchFamily="34" charset="0"/>
              </a:rPr>
              <a:t>(draft title)  December 2 or 3, 2025      </a:t>
            </a:r>
            <a:r>
              <a:rPr lang="en-US" i="1" dirty="0">
                <a:latin typeface="Aptos" panose="020B0004020202020204" pitchFamily="34" charset="0"/>
                <a:ea typeface="Aptos" panose="020B0004020202020204" pitchFamily="34" charset="0"/>
                <a:cs typeface="Arial" panose="020B0604020202020204" pitchFamily="34" charset="0"/>
              </a:rPr>
              <a:t>Presented by </a:t>
            </a:r>
            <a:r>
              <a:rPr lang="en-US" i="1" dirty="0" err="1">
                <a:latin typeface="Aptos" panose="020B0004020202020204" pitchFamily="34" charset="0"/>
                <a:ea typeface="Aptos" panose="020B0004020202020204" pitchFamily="34" charset="0"/>
                <a:cs typeface="Arial" panose="020B0604020202020204" pitchFamily="34" charset="0"/>
              </a:rPr>
              <a:t>Uniphar</a:t>
            </a:r>
            <a:r>
              <a:rPr lang="en-US" i="1" dirty="0">
                <a:latin typeface="Aptos" panose="020B0004020202020204" pitchFamily="34" charset="0"/>
                <a:ea typeface="Aptos" panose="020B0004020202020204" pitchFamily="34" charset="0"/>
                <a:cs typeface="Arial" panose="020B0604020202020204" pitchFamily="34" charset="0"/>
              </a:rPr>
              <a:t> Clinical</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Kinaxis</a:t>
            </a:r>
            <a:r>
              <a:rPr lang="en-US" dirty="0">
                <a:latin typeface="Aptos" panose="020B0004020202020204" pitchFamily="34" charset="0"/>
                <a:ea typeface="Aptos" panose="020B0004020202020204" pitchFamily="34" charset="0"/>
                <a:cs typeface="Arial" panose="020B0604020202020204" pitchFamily="34" charset="0"/>
              </a:rPr>
              <a:t>  (content </a:t>
            </a:r>
            <a:r>
              <a:rPr lang="en-US" dirty="0" err="1">
                <a:latin typeface="Aptos" panose="020B0004020202020204" pitchFamily="34" charset="0"/>
                <a:ea typeface="Aptos" panose="020B0004020202020204" pitchFamily="34" charset="0"/>
                <a:cs typeface="Arial" panose="020B0604020202020204" pitchFamily="34" charset="0"/>
              </a:rPr>
              <a:t>tbd</a:t>
            </a:r>
            <a:r>
              <a:rPr lang="en-US" dirty="0">
                <a:latin typeface="Aptos" panose="020B0004020202020204" pitchFamily="34" charset="0"/>
                <a:ea typeface="Aptos" panose="020B0004020202020204" pitchFamily="34" charset="0"/>
                <a:cs typeface="Arial" panose="020B0604020202020204" pitchFamily="34" charset="0"/>
              </a:rPr>
              <a:t>)   Early January, 2026</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MINT</a:t>
            </a:r>
            <a:r>
              <a:rPr lang="en-US" dirty="0">
                <a:latin typeface="Aptos" panose="020B0004020202020204" pitchFamily="34" charset="0"/>
                <a:ea typeface="Aptos" panose="020B0004020202020204" pitchFamily="34" charset="0"/>
                <a:cs typeface="Arial" panose="020B0604020202020204" pitchFamily="34" charset="0"/>
              </a:rPr>
              <a:t>  Late January, 2026  </a:t>
            </a:r>
            <a:r>
              <a:rPr lang="en-US" i="1" dirty="0">
                <a:latin typeface="Aptos" panose="020B0004020202020204" pitchFamily="34" charset="0"/>
                <a:ea typeface="Aptos" panose="020B0004020202020204" pitchFamily="34" charset="0"/>
                <a:cs typeface="Arial" panose="020B0604020202020204" pitchFamily="34" charset="0"/>
              </a:rPr>
              <a:t>Presented by Clarkston Consulting and </a:t>
            </a:r>
            <a:r>
              <a:rPr lang="en-US" i="1" dirty="0" err="1">
                <a:latin typeface="Aptos" panose="020B0004020202020204" pitchFamily="34" charset="0"/>
                <a:ea typeface="Aptos" panose="020B0004020202020204" pitchFamily="34" charset="0"/>
                <a:cs typeface="Arial" panose="020B0604020202020204" pitchFamily="34" charset="0"/>
              </a:rPr>
              <a:t>Tracelink</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Case Study  </a:t>
            </a:r>
            <a:r>
              <a:rPr lang="en-US" dirty="0">
                <a:latin typeface="Aptos" panose="020B0004020202020204" pitchFamily="34" charset="0"/>
                <a:ea typeface="Aptos" panose="020B0004020202020204" pitchFamily="34" charset="0"/>
                <a:cs typeface="Arial" panose="020B0604020202020204" pitchFamily="34" charset="0"/>
              </a:rPr>
              <a:t>February, 2026  </a:t>
            </a:r>
            <a:r>
              <a:rPr lang="en-US" i="1" dirty="0">
                <a:latin typeface="Aptos" panose="020B0004020202020204" pitchFamily="34" charset="0"/>
                <a:ea typeface="Aptos" panose="020B0004020202020204" pitchFamily="34" charset="0"/>
                <a:cs typeface="Arial" panose="020B0604020202020204" pitchFamily="34" charset="0"/>
              </a:rPr>
              <a:t>Presented by Boston Insights and Customer</a:t>
            </a:r>
          </a:p>
          <a:p>
            <a:pPr lvl="1" algn="l"/>
            <a:endParaRPr lang="en-US" sz="2400" b="1" dirty="0">
              <a:solidFill>
                <a:srgbClr val="0070C0"/>
              </a:solidFill>
            </a:endParaRPr>
          </a:p>
          <a:p>
            <a:endParaRPr lang="en-US" dirty="0"/>
          </a:p>
        </p:txBody>
      </p:sp>
      <p:sp>
        <p:nvSpPr>
          <p:cNvPr id="6" name="TextBox 5">
            <a:extLst>
              <a:ext uri="{FF2B5EF4-FFF2-40B4-BE49-F238E27FC236}">
                <a16:creationId xmlns:a16="http://schemas.microsoft.com/office/drawing/2014/main" id="{1ECD3379-707B-35F8-EC87-B1CFFD3FBB55}"/>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1004842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1D1E-D87C-DE6D-C4DE-4792B3B2B1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A4CDA0-A917-90EA-C08B-5338760CBE3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67EFB606-6514-9118-9244-6DC29CC93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2C11137-EA6C-5CBA-3181-8034AD5689E4}"/>
              </a:ext>
            </a:extLst>
          </p:cNvPr>
          <p:cNvSpPr>
            <a:spLocks noGrp="1"/>
          </p:cNvSpPr>
          <p:nvPr>
            <p:ph type="subTitle" idx="1"/>
          </p:nvPr>
        </p:nvSpPr>
        <p:spPr>
          <a:xfrm>
            <a:off x="937260" y="1408416"/>
            <a:ext cx="10370820" cy="5097580"/>
          </a:xfrm>
        </p:spPr>
        <p:txBody>
          <a:bodyPr>
            <a:normAutofit fontScale="92500" lnSpcReduction="10000"/>
          </a:bodyPr>
          <a:lstStyle/>
          <a:p>
            <a:pPr>
              <a:lnSpc>
                <a:spcPct val="100000"/>
              </a:lnSpc>
            </a:pPr>
            <a:r>
              <a:rPr lang="en-US" sz="3200" b="1" dirty="0"/>
              <a:t>2026 BSMA Annual Conference </a:t>
            </a:r>
          </a:p>
          <a:p>
            <a:pPr>
              <a:lnSpc>
                <a:spcPct val="100000"/>
              </a:lnSpc>
            </a:pPr>
            <a:r>
              <a:rPr lang="en-US" sz="2200" b="1" dirty="0"/>
              <a:t>March 18 &amp; 19, 2026 at Crowne Plaza Hotel, Foster City, CA </a:t>
            </a:r>
          </a:p>
          <a:p>
            <a:pPr>
              <a:lnSpc>
                <a:spcPct val="100000"/>
              </a:lnSpc>
            </a:pPr>
            <a:r>
              <a:rPr lang="en-US" sz="2200" b="1" dirty="0">
                <a:solidFill>
                  <a:srgbClr val="FF0000"/>
                </a:solidFill>
              </a:rPr>
              <a:t>Potential 3</a:t>
            </a:r>
            <a:r>
              <a:rPr lang="en-US" sz="2200" b="1" baseline="30000" dirty="0">
                <a:solidFill>
                  <a:srgbClr val="FF0000"/>
                </a:solidFill>
              </a:rPr>
              <a:t>rd</a:t>
            </a:r>
            <a:r>
              <a:rPr lang="en-US" sz="2200" b="1" dirty="0">
                <a:solidFill>
                  <a:srgbClr val="FF0000"/>
                </a:solidFill>
              </a:rPr>
              <a:t> Day for Workshops</a:t>
            </a:r>
          </a:p>
          <a:p>
            <a:pPr algn="l"/>
            <a:endParaRPr lang="en-US" dirty="0"/>
          </a:p>
          <a:p>
            <a:pPr algn="l"/>
            <a:r>
              <a:rPr lang="en-US" sz="2000" dirty="0"/>
              <a:t> 		</a:t>
            </a:r>
          </a:p>
          <a:p>
            <a:pPr algn="l"/>
            <a:endParaRPr lang="en-US" dirty="0"/>
          </a:p>
          <a:p>
            <a:pPr algn="l"/>
            <a:r>
              <a:rPr lang="en-US" dirty="0"/>
              <a:t>Plenary Sessions and Panel Discussions (</a:t>
            </a:r>
            <a:r>
              <a:rPr lang="en-US" sz="1700" dirty="0"/>
              <a:t>incl. topics from this Steering Committee  and Workstream Groups)  </a:t>
            </a:r>
          </a:p>
          <a:p>
            <a:pPr marL="342900" indent="-342900" algn="l">
              <a:buFont typeface="Arial" panose="020B0604020202020204" pitchFamily="34" charset="0"/>
              <a:buChar char="•"/>
            </a:pPr>
            <a:r>
              <a:rPr lang="en-US" sz="2000" dirty="0"/>
              <a:t>3 Panel Discussions addressing </a:t>
            </a:r>
            <a:r>
              <a:rPr lang="en-US" sz="2000" b="1" dirty="0"/>
              <a:t>Clinical Supply Planning &amp; Operations, Clinical Supply Technology and IRT </a:t>
            </a:r>
          </a:p>
          <a:p>
            <a:pPr marL="342900" indent="-342900" algn="l">
              <a:buFont typeface="Arial" panose="020B0604020202020204" pitchFamily="34" charset="0"/>
              <a:buChar char="•"/>
            </a:pPr>
            <a:r>
              <a:rPr lang="en-US" sz="2000" dirty="0"/>
              <a:t>1 Panel Discussion on </a:t>
            </a:r>
            <a:r>
              <a:rPr lang="en-US" sz="2000" b="1" dirty="0"/>
              <a:t>Clinical Logistics &amp; Trade Compliance</a:t>
            </a:r>
          </a:p>
          <a:p>
            <a:pPr marL="342900" indent="-342900" algn="l">
              <a:buFont typeface="Arial" panose="020B0604020202020204" pitchFamily="34" charset="0"/>
              <a:buChar char="•"/>
            </a:pPr>
            <a:r>
              <a:rPr lang="en-US" sz="2000" dirty="0"/>
              <a:t>1 Panel Discussion on </a:t>
            </a:r>
            <a:r>
              <a:rPr lang="en-US" sz="2000" b="1" dirty="0"/>
              <a:t>Commercial Product Launch</a:t>
            </a:r>
          </a:p>
          <a:p>
            <a:pPr marL="342900" indent="-342900" algn="l">
              <a:buFont typeface="Arial" panose="020B0604020202020204" pitchFamily="34" charset="0"/>
              <a:buChar char="•"/>
            </a:pPr>
            <a:r>
              <a:rPr lang="en-US" sz="2000" dirty="0"/>
              <a:t>1 Panel Discussion on </a:t>
            </a:r>
            <a:r>
              <a:rPr lang="en-US" sz="2000" b="1" dirty="0"/>
              <a:t>Strategic Sourcing </a:t>
            </a:r>
            <a:r>
              <a:rPr lang="en-US" sz="2000" dirty="0"/>
              <a:t>(from Strategic Sourcing Steering Committee) </a:t>
            </a:r>
          </a:p>
          <a:p>
            <a:pPr marL="342900" indent="-342900" algn="l">
              <a:buFont typeface="Arial" panose="020B0604020202020204" pitchFamily="34" charset="0"/>
              <a:buChar char="•"/>
            </a:pPr>
            <a:r>
              <a:rPr lang="en-US" sz="2000" b="1" dirty="0"/>
              <a:t>Workshops?</a:t>
            </a:r>
          </a:p>
        </p:txBody>
      </p:sp>
      <p:sp>
        <p:nvSpPr>
          <p:cNvPr id="6" name="TextBox 5">
            <a:extLst>
              <a:ext uri="{FF2B5EF4-FFF2-40B4-BE49-F238E27FC236}">
                <a16:creationId xmlns:a16="http://schemas.microsoft.com/office/drawing/2014/main" id="{29096A31-7B0A-DC39-1BEF-F5028976A87E}"/>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pic>
        <p:nvPicPr>
          <p:cNvPr id="7" name="Picture 6">
            <a:extLst>
              <a:ext uri="{FF2B5EF4-FFF2-40B4-BE49-F238E27FC236}">
                <a16:creationId xmlns:a16="http://schemas.microsoft.com/office/drawing/2014/main" id="{AE2E0781-D3EC-1A4C-CBC0-B67314D9CFED}"/>
              </a:ext>
            </a:extLst>
          </p:cNvPr>
          <p:cNvPicPr>
            <a:picLocks noChangeAspect="1"/>
          </p:cNvPicPr>
          <p:nvPr/>
        </p:nvPicPr>
        <p:blipFill>
          <a:blip r:embed="rId3"/>
          <a:stretch>
            <a:fillRect/>
          </a:stretch>
        </p:blipFill>
        <p:spPr>
          <a:xfrm>
            <a:off x="2905040" y="2873637"/>
            <a:ext cx="6886323" cy="930471"/>
          </a:xfrm>
          <a:prstGeom prst="rect">
            <a:avLst/>
          </a:prstGeom>
        </p:spPr>
      </p:pic>
    </p:spTree>
    <p:extLst>
      <p:ext uri="{BB962C8B-B14F-4D97-AF65-F5344CB8AC3E}">
        <p14:creationId xmlns:p14="http://schemas.microsoft.com/office/powerpoint/2010/main" val="242595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DA751-D773-9B9C-D885-DCFA6C38B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74C3EF-F3FC-5975-EB34-4E30670F18FF}"/>
              </a:ext>
            </a:extLst>
          </p:cNvPr>
          <p:cNvSpPr>
            <a:spLocks noGrp="1"/>
          </p:cNvSpPr>
          <p:nvPr>
            <p:ph type="ctrTitle"/>
          </p:nvPr>
        </p:nvSpPr>
        <p:spPr>
          <a:xfrm>
            <a:off x="1524000" y="1343277"/>
            <a:ext cx="9144000" cy="5373197"/>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0DB7C597-7E75-5D81-7859-6693B98A57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01A5676B-9991-9A60-2DBC-F46E6508B02E}"/>
              </a:ext>
            </a:extLst>
          </p:cNvPr>
          <p:cNvSpPr>
            <a:spLocks noGrp="1"/>
          </p:cNvSpPr>
          <p:nvPr>
            <p:ph type="subTitle" idx="1"/>
          </p:nvPr>
        </p:nvSpPr>
        <p:spPr>
          <a:xfrm>
            <a:off x="937260" y="1408416"/>
            <a:ext cx="10370820" cy="4729075"/>
          </a:xfrm>
        </p:spPr>
        <p:txBody>
          <a:bodyPr>
            <a:normAutofit/>
          </a:bodyPr>
          <a:lstStyle/>
          <a:p>
            <a:pPr marL="342900" indent="-342900" algn="l">
              <a:buFont typeface="Arial" panose="020B0604020202020204" pitchFamily="34" charset="0"/>
              <a:buChar char="•"/>
            </a:pPr>
            <a:endParaRPr lang="en-US" dirty="0"/>
          </a:p>
          <a:p>
            <a:pPr algn="l"/>
            <a:r>
              <a:rPr lang="en-US" sz="2000" dirty="0"/>
              <a:t> </a:t>
            </a:r>
            <a:endParaRPr lang="en-US" sz="2000" b="1" dirty="0"/>
          </a:p>
        </p:txBody>
      </p:sp>
      <p:sp>
        <p:nvSpPr>
          <p:cNvPr id="6" name="TextBox 5">
            <a:extLst>
              <a:ext uri="{FF2B5EF4-FFF2-40B4-BE49-F238E27FC236}">
                <a16:creationId xmlns:a16="http://schemas.microsoft.com/office/drawing/2014/main" id="{2B6336F6-A6C9-19DB-137B-55C2F5AE5D4A}"/>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
        <p:nvSpPr>
          <p:cNvPr id="9" name="TextBox 8">
            <a:extLst>
              <a:ext uri="{FF2B5EF4-FFF2-40B4-BE49-F238E27FC236}">
                <a16:creationId xmlns:a16="http://schemas.microsoft.com/office/drawing/2014/main" id="{55128F61-AB44-E483-52A0-00440D4CDC47}"/>
              </a:ext>
            </a:extLst>
          </p:cNvPr>
          <p:cNvSpPr txBox="1"/>
          <p:nvPr/>
        </p:nvSpPr>
        <p:spPr>
          <a:xfrm>
            <a:off x="477430" y="1578108"/>
            <a:ext cx="11207469" cy="4887941"/>
          </a:xfrm>
          <a:prstGeom prst="rect">
            <a:avLst/>
          </a:prstGeom>
          <a:noFill/>
        </p:spPr>
        <p:txBody>
          <a:bodyPr wrap="square">
            <a:spAutoFit/>
          </a:bodyPr>
          <a:lstStyle/>
          <a:p>
            <a:pPr marL="0" marR="0">
              <a:lnSpc>
                <a:spcPct val="115000"/>
              </a:lnSpc>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	Clinical Trial Supply Chain Excellence: A Boot Camp for Clinical Trials Practitioners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Overcoming the Blind Spots in Clinical Supply Chain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Optimizing Clinical Supply Through Integrated Forecasting &amp; Strategic Sourcing</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Providing Services for Clinical Stage Companies Who Do Not Know What They Do Not Know</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solidFill>
                  <a:srgbClr val="000000"/>
                </a:solidFill>
                <a:effectLst/>
                <a:latin typeface="Aptos" panose="020B0004020202020204" pitchFamily="34" charset="0"/>
                <a:ea typeface="Arial" panose="020B0604020202020204" pitchFamily="34" charset="0"/>
                <a:cs typeface="Arial" panose="020B0604020202020204" pitchFamily="34" charset="0"/>
              </a:rPr>
              <a:t>Integrated Clinical Supply Management System for Clinical Stage Companies Who Do Not Have ERP</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Artificial Intelligence for Trial Site Selection, Patient Recruitment and Data Analysis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Strategic Comparator Sourcing: Unlocking Cost Savings, Waste Reduction and  Reduced Time to Market</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International Trade &amp; Logistics: Ensuring Compliance, Visibility &amp; Efficiency</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Strategic Packaging &amp; Labeling: A Unified Approach from Clinical Operations to Supply Chain Execution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Eliminating Waste With Real Time Collaboration Between Clinical Operations and Supply Chain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Leveraging IRT for Improving Service Levels, Optimizing Inventory Levels, Reducing Costs and Making Quicker and Better-Informed Decisions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The Role of the EU/UK Qualified Person (QP) and How It Can Impact Your Clinical Trial</a:t>
            </a:r>
          </a:p>
        </p:txBody>
      </p:sp>
    </p:spTree>
    <p:extLst>
      <p:ext uri="{BB962C8B-B14F-4D97-AF65-F5344CB8AC3E}">
        <p14:creationId xmlns:p14="http://schemas.microsoft.com/office/powerpoint/2010/main" val="608690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446872" cy="260998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50489" y="1122363"/>
            <a:ext cx="11376706" cy="5334531"/>
          </a:xfrm>
        </p:spPr>
        <p:txBody>
          <a:bodyPr>
            <a:normAutofit fontScale="92500" lnSpcReduction="10000"/>
          </a:bodyPr>
          <a:lstStyle/>
          <a:p>
            <a:pPr lvl="2"/>
            <a:endParaRPr lang="en-US" sz="3200" dirty="0"/>
          </a:p>
          <a:p>
            <a:pPr lvl="2"/>
            <a:r>
              <a:rPr lang="en-US" sz="2400" b="1" i="1" dirty="0"/>
              <a:t>September, 2024 Poll Results on Topics for Future Webinars and Group Discussions</a:t>
            </a:r>
            <a:endParaRPr lang="en-US" sz="2400" i="1" dirty="0"/>
          </a:p>
          <a:p>
            <a:pPr marL="1200150" lvl="2" indent="-285750" algn="l">
              <a:buFont typeface="Arial" panose="020B0604020202020204" pitchFamily="34" charset="0"/>
              <a:buChar char="•"/>
            </a:pPr>
            <a:endParaRPr lang="en-US" sz="1600" dirty="0"/>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Metrics:  What are the most critical KPI’s </a:t>
            </a:r>
            <a:r>
              <a:rPr lang="en-US" sz="1800" dirty="0">
                <a:latin typeface="Aptos" panose="020B0004020202020204" pitchFamily="34" charset="0"/>
                <a:ea typeface="Times New Roman" panose="02020603050405020304" pitchFamily="18" charset="0"/>
                <a:cs typeface="Aptos" panose="020B0004020202020204" pitchFamily="34" charset="0"/>
              </a:rPr>
              <a:t>for </a:t>
            </a:r>
            <a:r>
              <a:rPr lang="en-US" sz="1800" dirty="0">
                <a:effectLst/>
                <a:latin typeface="Aptos" panose="020B0004020202020204" pitchFamily="34" charset="0"/>
                <a:ea typeface="Times New Roman" panose="02020603050405020304" pitchFamily="18" charset="0"/>
                <a:cs typeface="Aptos" panose="020B0004020202020204" pitchFamily="34" charset="0"/>
              </a:rPr>
              <a:t>insuring a successful clinical study?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Inventory Optimization:  What is the right amount of DS, DP and FG inventory to maintain?</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JIT Labeling/Labeling on Demand</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Clinical Study Cost Reduction Strategies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IRT Best Practices</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Aptos" panose="020B0004020202020204" pitchFamily="34" charset="0"/>
              </a:rPr>
              <a:t>Overcoming the Challenges of Basket/Umbrella trials</a:t>
            </a:r>
          </a:p>
          <a:p>
            <a:pPr marL="342900" marR="0" lvl="0" indent="-342900" algn="l">
              <a:lnSpc>
                <a:spcPct val="150000"/>
              </a:lnSpc>
              <a:spcBef>
                <a:spcPts val="0"/>
              </a:spcBef>
              <a:spcAft>
                <a:spcPts val="0"/>
              </a:spcAft>
              <a:buFont typeface="Symbol" panose="05050102010706020507" pitchFamily="18" charset="2"/>
              <a:buChar char=""/>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1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A Roadmap for Achieving ERP Success:  How does a company mature from Excel to a fully integrated ERP organization? (</a:t>
            </a:r>
            <a:r>
              <a:rPr lang="en-US" sz="1800" dirty="0">
                <a:latin typeface="Aptos" panose="020B0004020202020204" pitchFamily="34" charset="0"/>
                <a:ea typeface="Times New Roman" panose="02020603050405020304" pitchFamily="18" charset="0"/>
                <a:cs typeface="Aptos" panose="020B0004020202020204" pitchFamily="34" charset="0"/>
              </a:rPr>
              <a:t>W</a:t>
            </a:r>
            <a:r>
              <a:rPr lang="en-US" sz="1800" dirty="0">
                <a:effectLst/>
                <a:latin typeface="Aptos" panose="020B0004020202020204" pitchFamily="34" charset="0"/>
                <a:ea typeface="Times New Roman" panose="02020603050405020304" pitchFamily="18" charset="0"/>
                <a:cs typeface="Aptos" panose="020B0004020202020204" pitchFamily="34" charset="0"/>
              </a:rPr>
              <a:t>hen do they start?  How do they convince their management? What interim tools and technologies are available as a company moves from Excel to a fully integrated ERP solution?)</a:t>
            </a:r>
          </a:p>
          <a:p>
            <a:pPr marL="342900" marR="0" lvl="0" indent="-342900" algn="l">
              <a:lnSpc>
                <a:spcPct val="110000"/>
              </a:lnSpc>
              <a:spcBef>
                <a:spcPts val="0"/>
              </a:spcBef>
              <a:spcAft>
                <a:spcPts val="0"/>
              </a:spcAft>
              <a:buFont typeface="Symbol" panose="05050102010706020507" pitchFamily="18" charset="2"/>
              <a:buChar char=""/>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1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How have current global tensions and conflicts (Middle East, China, Russia, Ukraine, etc.) impacted your Supply Chain strategy?</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1371600" lvl="2" indent="-457200" algn="l">
              <a:buFont typeface="Arial" panose="020B0604020202020204" pitchFamily="34" charset="0"/>
              <a:buChar char="•"/>
            </a:pPr>
            <a:endParaRPr lang="en-US" sz="1800" dirty="0"/>
          </a:p>
          <a:p>
            <a:pPr lvl="2" algn="l"/>
            <a:endParaRPr lang="en-US" sz="2000" dirty="0"/>
          </a:p>
          <a:p>
            <a:pPr lvl="2" algn="l"/>
            <a:endParaRPr lang="en-US" sz="2600" dirty="0"/>
          </a:p>
          <a:p>
            <a:pPr lvl="1" algn="l"/>
            <a:endParaRPr lang="en-US" sz="2800"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Clinical Supply Chain </a:t>
            </a:r>
          </a:p>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Steering Committee Meeting</a:t>
            </a:r>
          </a:p>
          <a:p>
            <a:pPr marL="0" marR="0" algn="r">
              <a:spcBef>
                <a:spcPts val="0"/>
              </a:spcBef>
              <a:spcAft>
                <a:spcPts val="0"/>
              </a:spcAft>
            </a:pPr>
            <a:r>
              <a:rPr lang="en-US" sz="1400" b="1" dirty="0">
                <a:latin typeface="Georgia" panose="02040502050405020303" pitchFamily="18" charset="0"/>
                <a:cs typeface="Arial" panose="020B0604020202020204" pitchFamily="34" charset="0"/>
              </a:rPr>
              <a:t>September 12, 2024</a:t>
            </a:r>
            <a:endParaRPr lang="en-US" sz="1400" b="1" dirty="0"/>
          </a:p>
        </p:txBody>
      </p:sp>
    </p:spTree>
    <p:extLst>
      <p:ext uri="{BB962C8B-B14F-4D97-AF65-F5344CB8AC3E}">
        <p14:creationId xmlns:p14="http://schemas.microsoft.com/office/powerpoint/2010/main" val="2904104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6075B-83C2-7693-4B8D-E8B1E6E81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E3451A-D914-64A4-7B7C-AD5FD68EEC32}"/>
              </a:ext>
            </a:extLst>
          </p:cNvPr>
          <p:cNvSpPr>
            <a:spLocks noGrp="1"/>
          </p:cNvSpPr>
          <p:nvPr>
            <p:ph type="ctrTitle"/>
          </p:nvPr>
        </p:nvSpPr>
        <p:spPr>
          <a:xfrm>
            <a:off x="1524000" y="1343277"/>
            <a:ext cx="9144000" cy="5373197"/>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06B747EE-37CE-6C9F-F8BE-E86F59948A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943103F-9984-819B-CC63-D6DC05E15904}"/>
              </a:ext>
            </a:extLst>
          </p:cNvPr>
          <p:cNvSpPr>
            <a:spLocks noGrp="1"/>
          </p:cNvSpPr>
          <p:nvPr>
            <p:ph type="subTitle" idx="1"/>
          </p:nvPr>
        </p:nvSpPr>
        <p:spPr>
          <a:xfrm>
            <a:off x="937260" y="1408416"/>
            <a:ext cx="10370820" cy="4729075"/>
          </a:xfrm>
        </p:spPr>
        <p:txBody>
          <a:bodyPr>
            <a:normAutofit/>
          </a:bodyPr>
          <a:lstStyle/>
          <a:p>
            <a:pPr marL="342900" indent="-342900" algn="l">
              <a:buFont typeface="Arial" panose="020B0604020202020204" pitchFamily="34" charset="0"/>
              <a:buChar char="•"/>
            </a:pPr>
            <a:endParaRPr lang="en-US" dirty="0"/>
          </a:p>
          <a:p>
            <a:pPr algn="l"/>
            <a:r>
              <a:rPr lang="en-US" sz="2000" dirty="0"/>
              <a:t> </a:t>
            </a:r>
            <a:endParaRPr lang="en-US" sz="2000" b="1" dirty="0"/>
          </a:p>
        </p:txBody>
      </p:sp>
      <p:sp>
        <p:nvSpPr>
          <p:cNvPr id="6" name="TextBox 5">
            <a:extLst>
              <a:ext uri="{FF2B5EF4-FFF2-40B4-BE49-F238E27FC236}">
                <a16:creationId xmlns:a16="http://schemas.microsoft.com/office/drawing/2014/main" id="{74F0C5C5-BC2C-CD54-1297-0F071EE98F5E}"/>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
        <p:nvSpPr>
          <p:cNvPr id="7" name="TextBox 6">
            <a:extLst>
              <a:ext uri="{FF2B5EF4-FFF2-40B4-BE49-F238E27FC236}">
                <a16:creationId xmlns:a16="http://schemas.microsoft.com/office/drawing/2014/main" id="{E9BDD7FE-B64F-AE07-4999-321D7FFA77F6}"/>
              </a:ext>
            </a:extLst>
          </p:cNvPr>
          <p:cNvSpPr txBox="1"/>
          <p:nvPr/>
        </p:nvSpPr>
        <p:spPr>
          <a:xfrm>
            <a:off x="1140978" y="1414435"/>
            <a:ext cx="10438726" cy="4923335"/>
          </a:xfrm>
          <a:prstGeom prst="rect">
            <a:avLst/>
          </a:prstGeom>
          <a:noFill/>
        </p:spPr>
        <p:txBody>
          <a:bodyPr wrap="square">
            <a:spAutoFit/>
          </a:bodyPr>
          <a:lstStyle/>
          <a:p>
            <a:pPr marL="0" marR="0">
              <a:lnSpc>
                <a:spcPct val="115000"/>
              </a:lnSpc>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	Digital Transformation: The Greatest Enabler of Progress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Digital Maturity of an Enterprise in the Life Sciences Industry: Bridging the Gap with the Best and Strategies to Achieve it?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Operationalizing an Enterprise-wide Strategy for AI, GenAI and Agentic AI with a Vision: Actual Work in Progress</a:t>
            </a:r>
          </a:p>
          <a:p>
            <a:pPr marL="342900" marR="0" lvl="0" indent="-342900">
              <a:spcAft>
                <a:spcPts val="800"/>
              </a:spcAft>
              <a:buSzPts val="1000"/>
              <a:buFont typeface="Symbol" panose="05050102010706020507" pitchFamily="18" charset="2"/>
              <a:buChar char=""/>
              <a:tabLst>
                <a:tab pos="457200" algn="l"/>
              </a:tabLst>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What Are the AI Tools Which You Can Implement in the Links of the Supply Chain?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Aft>
                <a:spcPts val="800"/>
              </a:spcAft>
              <a:buNone/>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Artificial Intelligence in Action: Digital Agents Automate Processes &amp; Reduce Human Intervention </a:t>
            </a:r>
          </a:p>
          <a:p>
            <a:pPr marL="457200" marR="0">
              <a:lnSpc>
                <a:spcPct val="115000"/>
              </a:lnSpc>
              <a:buNone/>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SzPts val="1000"/>
              <a:buFont typeface="Symbol" panose="05050102010706020507" pitchFamily="18" charset="2"/>
              <a:buChar char=""/>
              <a:tabLst>
                <a:tab pos="457200" algn="l"/>
              </a:tabLst>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How Large Language Models (LLMs) and AI Agents are Redefining Supply Chain Operations—Driving Efficiency, Reducing Risk, and Enabling Smarter Decision-making?</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Aft>
                <a:spcPts val="800"/>
              </a:spcAft>
              <a:buNone/>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SzPts val="1000"/>
              <a:buFont typeface="Symbol" panose="05050102010706020507" pitchFamily="18" charset="2"/>
              <a:buChar char=""/>
              <a:tabLst>
                <a:tab pos="457200" algn="l"/>
              </a:tabLst>
            </a:pPr>
            <a:r>
              <a:rPr lang="en-US" sz="16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Integrating Artificial Intelligence to Drive New Standards in Data Integrity, Traceability and Regulatory Compliance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buNone/>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Agentic AI Agents: Automating Compliance to Orchestrating Entire Supply Chain Network with Autonomy: Shift towards Innovation, Quality and Patient Outcomes and Operations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14585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5ACCA-C880-9FFE-1C14-2700C9CF2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515FB-EED6-C9FD-6CF4-D157BB8665AA}"/>
              </a:ext>
            </a:extLst>
          </p:cNvPr>
          <p:cNvSpPr>
            <a:spLocks noGrp="1"/>
          </p:cNvSpPr>
          <p:nvPr>
            <p:ph type="ctrTitle"/>
          </p:nvPr>
        </p:nvSpPr>
        <p:spPr>
          <a:xfrm>
            <a:off x="1524000" y="1343277"/>
            <a:ext cx="9144000" cy="5373197"/>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3BE38932-4B5B-F092-998A-628885431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FAA5876F-E8A8-4B6C-3548-AED11BB27905}"/>
              </a:ext>
            </a:extLst>
          </p:cNvPr>
          <p:cNvSpPr>
            <a:spLocks noGrp="1"/>
          </p:cNvSpPr>
          <p:nvPr>
            <p:ph type="subTitle" idx="1"/>
          </p:nvPr>
        </p:nvSpPr>
        <p:spPr>
          <a:xfrm>
            <a:off x="937260" y="1270366"/>
            <a:ext cx="10370820" cy="5373196"/>
          </a:xfrm>
        </p:spPr>
        <p:txBody>
          <a:bodyPr>
            <a:normAutofit fontScale="25000" lnSpcReduction="20000"/>
          </a:bodyPr>
          <a:lstStyle/>
          <a:p>
            <a:pPr marL="342900" indent="-342900" algn="l">
              <a:buFont typeface="Arial" panose="020B0604020202020204" pitchFamily="34" charset="0"/>
              <a:buChar char="•"/>
            </a:pPr>
            <a:endParaRPr lang="en-US" dirty="0"/>
          </a:p>
          <a:p>
            <a:pPr marL="0" marR="0" algn="l">
              <a:lnSpc>
                <a:spcPct val="115000"/>
              </a:lnSpc>
              <a:spcAft>
                <a:spcPts val="800"/>
              </a:spcAft>
              <a:buNone/>
            </a:pPr>
            <a:r>
              <a:rPr lang="en-US" sz="6400" dirty="0"/>
              <a:t> 	</a:t>
            </a:r>
            <a:r>
              <a:rPr lang="en-US" sz="7200" b="1" kern="100" dirty="0">
                <a:effectLst/>
                <a:latin typeface="Aptos" panose="020B0004020202020204" pitchFamily="34" charset="0"/>
                <a:ea typeface="Aptos" panose="020B0004020202020204" pitchFamily="34" charset="0"/>
                <a:cs typeface="Times New Roman" panose="02020603050405020304" pitchFamily="18" charset="0"/>
              </a:rPr>
              <a:t>Strategic Sourcing: Opportune Time for Transformation</a:t>
            </a:r>
            <a:endParaRPr lang="en-US" sz="7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a:lnSpc>
                <a:spcPct val="115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Operationalizing Strategic Sourcing to Reduce Cost, Waste and Risk, While Ensure Resilience and Sustainability</a:t>
            </a:r>
          </a:p>
          <a:p>
            <a:pPr marL="342900" marR="0" lvl="0" indent="-342900" algn="l">
              <a:lnSpc>
                <a:spcPct val="115000"/>
              </a:lnSpc>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Strategies for Diversification &amp; Supplier Networks to Achieve Resilience and Agility</a:t>
            </a:r>
          </a:p>
          <a:p>
            <a:pPr marL="342900" marR="0" lvl="0" indent="-342900" algn="l">
              <a:lnSpc>
                <a:spcPct val="115000"/>
              </a:lnSpc>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Case Study in Spend Analysis: The Critical First Step in Sourcing Transformation                                                                                                </a:t>
            </a:r>
          </a:p>
          <a:p>
            <a:pPr marL="342900" marR="0" lvl="0" indent="-342900" algn="l">
              <a:lnSpc>
                <a:spcPct val="115000"/>
              </a:lnSpc>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Benchmarking for Strategic Sourcing for Competitive Edge</a:t>
            </a:r>
          </a:p>
          <a:p>
            <a:pPr marL="457200" marR="0" algn="l">
              <a:lnSpc>
                <a:spcPct val="115000"/>
              </a:lnSpc>
              <a:buNone/>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 </a:t>
            </a:r>
          </a:p>
          <a:p>
            <a:pPr marL="457200" marR="0" algn="l">
              <a:lnSpc>
                <a:spcPct val="115000"/>
              </a:lnSpc>
              <a:spcAft>
                <a:spcPts val="800"/>
              </a:spcAft>
              <a:buNone/>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7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7200" b="1" kern="100" dirty="0">
                <a:effectLst/>
                <a:latin typeface="Aptos" panose="020B0004020202020204" pitchFamily="34" charset="0"/>
                <a:ea typeface="Aptos" panose="020B0004020202020204" pitchFamily="34" charset="0"/>
                <a:cs typeface="Times New Roman" panose="02020603050405020304" pitchFamily="18" charset="0"/>
              </a:rPr>
              <a:t>Transportation &amp; Logistics: Strengthening the Backbone of Supply Chain </a:t>
            </a:r>
            <a:endParaRPr lang="en-US" sz="7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Innovations in Transportation in Turbulent Times</a:t>
            </a: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Transportation Platform for Visibility, Smart Decision-making, Improved Delivery, and Enhanced Asset Management, </a:t>
            </a: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Cold Chain Innovations for Frozen Products: What we do not know?</a:t>
            </a: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How to Develop a Compliance Program to Manage International Trade Requirements, Risks and Challenges?</a:t>
            </a: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Warehousing and WMS Integration in the Supply Chain to Reduce Cost, Lead Time and Inventory </a:t>
            </a:r>
          </a:p>
          <a:p>
            <a:pPr algn="l"/>
            <a:endParaRPr lang="en-US" sz="2000" b="1" dirty="0"/>
          </a:p>
        </p:txBody>
      </p:sp>
      <p:sp>
        <p:nvSpPr>
          <p:cNvPr id="6" name="TextBox 5">
            <a:extLst>
              <a:ext uri="{FF2B5EF4-FFF2-40B4-BE49-F238E27FC236}">
                <a16:creationId xmlns:a16="http://schemas.microsoft.com/office/drawing/2014/main" id="{A2AECD7F-1692-549C-099A-DB6B866B7892}"/>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1710341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7C84C-5497-99D7-FCC2-52088DACBC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79FBE-3E6C-DF20-BA7E-EA523B3AF07E}"/>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7594D6E1-E308-9526-7070-C4C032AF5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881CD987-39D8-A102-D553-3D45C96641C4}"/>
              </a:ext>
            </a:extLst>
          </p:cNvPr>
          <p:cNvSpPr>
            <a:spLocks noGrp="1"/>
          </p:cNvSpPr>
          <p:nvPr>
            <p:ph type="subTitle" idx="1"/>
          </p:nvPr>
        </p:nvSpPr>
        <p:spPr>
          <a:xfrm>
            <a:off x="937260" y="1424600"/>
            <a:ext cx="10370820" cy="4729075"/>
          </a:xfrm>
        </p:spPr>
        <p:txBody>
          <a:bodyPr>
            <a:normAutofit/>
          </a:bodyPr>
          <a:lstStyle/>
          <a:p>
            <a:pPr marL="342900" indent="-342900" algn="l">
              <a:buFont typeface="Arial" panose="020B0604020202020204" pitchFamily="34" charset="0"/>
              <a:buChar char="•"/>
            </a:pPr>
            <a:endParaRPr lang="en-US" dirty="0"/>
          </a:p>
          <a:p>
            <a:pPr algn="l"/>
            <a:r>
              <a:rPr lang="en-US" sz="2000" dirty="0"/>
              <a:t> </a:t>
            </a:r>
            <a:endParaRPr lang="en-US" sz="2000" b="1" dirty="0"/>
          </a:p>
        </p:txBody>
      </p:sp>
      <p:sp>
        <p:nvSpPr>
          <p:cNvPr id="6" name="TextBox 5">
            <a:extLst>
              <a:ext uri="{FF2B5EF4-FFF2-40B4-BE49-F238E27FC236}">
                <a16:creationId xmlns:a16="http://schemas.microsoft.com/office/drawing/2014/main" id="{B47B7370-F6EF-E823-BDBA-21D7A82843F6}"/>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
        <p:nvSpPr>
          <p:cNvPr id="8" name="TextBox 7">
            <a:extLst>
              <a:ext uri="{FF2B5EF4-FFF2-40B4-BE49-F238E27FC236}">
                <a16:creationId xmlns:a16="http://schemas.microsoft.com/office/drawing/2014/main" id="{F4B488E3-A6CF-140B-AAB7-8F250878F2E7}"/>
              </a:ext>
            </a:extLst>
          </p:cNvPr>
          <p:cNvSpPr txBox="1"/>
          <p:nvPr/>
        </p:nvSpPr>
        <p:spPr>
          <a:xfrm>
            <a:off x="1691235" y="1656435"/>
            <a:ext cx="9265381" cy="4580165"/>
          </a:xfrm>
          <a:prstGeom prst="rect">
            <a:avLst/>
          </a:prstGeom>
          <a:noFill/>
        </p:spPr>
        <p:txBody>
          <a:bodyPr wrap="square">
            <a:spAutoFit/>
          </a:bodyPr>
          <a:lstStyle/>
          <a:p>
            <a:pPr marL="0" marR="0">
              <a:lnSpc>
                <a:spcPct val="115000"/>
              </a:lnSpc>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	Plenary Sessions: Advancing the Industry Forward!</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Bridging the Gap: How can BioPharma Align Breakthrough Medical Innovations With the Realities of Global Supply Chains?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Resilience Under Pressure: Strategies to Withstand Geopolitical Conflicts, Climate Change, and Near–Black-Swan Events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Building An AI-Powered Enterprise – Intelligent, Faster, More Profitable, and Transformed Near-Blak Swan Events?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Multi-Echelon Inventory Management in the Turbulent World of Tariffs and Geopolitics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Crossing the Gender Chasm: Women in Life Sciences Leadership.</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Ensuring the Talent Pipeline of the Future: Rejuvenating SCM through the 40 Under Forty Program</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Global Supply Risk Management: From Reactive to Predictive</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Adopting GS1 Standards — Enhancing EDI Communication in Clinical Operations and Digital Supply Chain</a:t>
            </a:r>
          </a:p>
        </p:txBody>
      </p:sp>
    </p:spTree>
    <p:extLst>
      <p:ext uri="{BB962C8B-B14F-4D97-AF65-F5344CB8AC3E}">
        <p14:creationId xmlns:p14="http://schemas.microsoft.com/office/powerpoint/2010/main" val="1077817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41E91-43A1-A25B-73F9-46E36DE6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F3FD6-D8E3-B016-144A-E2E09C0DFFCD}"/>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6B1BE3AB-575D-B456-56BD-9368E2DA6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F221EA6D-4CE3-663E-637D-77EC81F8544B}"/>
              </a:ext>
            </a:extLst>
          </p:cNvPr>
          <p:cNvSpPr>
            <a:spLocks noGrp="1"/>
          </p:cNvSpPr>
          <p:nvPr>
            <p:ph type="subTitle" idx="1"/>
          </p:nvPr>
        </p:nvSpPr>
        <p:spPr>
          <a:xfrm>
            <a:off x="259882" y="2238104"/>
            <a:ext cx="11704319" cy="3497534"/>
          </a:xfrm>
        </p:spPr>
        <p:txBody>
          <a:bodyPr>
            <a:normAutofit/>
          </a:bodyPr>
          <a:lstStyle/>
          <a:p>
            <a:r>
              <a:rPr lang="en-US" sz="3200" b="1" dirty="0"/>
              <a:t>Upcoming 2025 Clinical Supply Chain Steering Committee Meetings</a:t>
            </a:r>
            <a:endParaRPr lang="en-US" sz="3200" dirty="0"/>
          </a:p>
          <a:p>
            <a:r>
              <a:rPr lang="en-US" sz="2800" dirty="0"/>
              <a:t>Every 2-3 months on 2</a:t>
            </a:r>
            <a:r>
              <a:rPr lang="en-US" sz="2800" baseline="30000" dirty="0"/>
              <a:t>nd</a:t>
            </a:r>
            <a:r>
              <a:rPr lang="en-US" sz="2800" dirty="0"/>
              <a:t> Thursday of month at 8 am </a:t>
            </a:r>
          </a:p>
          <a:p>
            <a:pPr marL="3543300" lvl="7" indent="-342900" algn="l">
              <a:buFont typeface="Arial" panose="020B0604020202020204" pitchFamily="34" charset="0"/>
              <a:buChar char="•"/>
            </a:pPr>
            <a:r>
              <a:rPr lang="en-US" sz="2400" dirty="0">
                <a:solidFill>
                  <a:srgbClr val="7030A0"/>
                </a:solidFill>
              </a:rPr>
              <a:t>January 23, 2025 @ 8 am PT</a:t>
            </a:r>
          </a:p>
          <a:p>
            <a:pPr marL="3543300" lvl="7" indent="-342900" algn="l">
              <a:buFont typeface="Arial" panose="020B0604020202020204" pitchFamily="34" charset="0"/>
              <a:buChar char="•"/>
            </a:pPr>
            <a:r>
              <a:rPr lang="en-US" sz="2400" dirty="0">
                <a:solidFill>
                  <a:srgbClr val="7030A0"/>
                </a:solidFill>
              </a:rPr>
              <a:t>April 10, 2025 @ 8 am PT</a:t>
            </a:r>
          </a:p>
          <a:p>
            <a:pPr marL="3543300" lvl="7" indent="-342900" algn="l">
              <a:buFont typeface="Arial" panose="020B0604020202020204" pitchFamily="34" charset="0"/>
              <a:buChar char="•"/>
            </a:pPr>
            <a:r>
              <a:rPr lang="en-US" sz="2400" dirty="0">
                <a:solidFill>
                  <a:srgbClr val="7030A0"/>
                </a:solidFill>
              </a:rPr>
              <a:t>June 12, 2025 @ 8 am PT</a:t>
            </a:r>
          </a:p>
          <a:p>
            <a:pPr marL="3543300" lvl="7" indent="-342900" algn="l">
              <a:buFont typeface="Arial" panose="020B0604020202020204" pitchFamily="34" charset="0"/>
              <a:buChar char="•"/>
            </a:pPr>
            <a:r>
              <a:rPr lang="en-US" sz="2400" dirty="0">
                <a:solidFill>
                  <a:srgbClr val="7030A0"/>
                </a:solidFill>
              </a:rPr>
              <a:t>September 18, 2025 @ 8 am PT</a:t>
            </a:r>
          </a:p>
          <a:p>
            <a:pPr marL="3543300" lvl="7" indent="-342900" algn="l">
              <a:buFont typeface="Arial" panose="020B0604020202020204" pitchFamily="34" charset="0"/>
              <a:buChar char="•"/>
            </a:pPr>
            <a:r>
              <a:rPr lang="en-US" sz="2400" dirty="0">
                <a:solidFill>
                  <a:srgbClr val="FF0000"/>
                </a:solidFill>
              </a:rPr>
              <a:t>November 13, 2025 @ 8 am PT</a:t>
            </a:r>
          </a:p>
          <a:p>
            <a:endParaRPr lang="en-US" dirty="0"/>
          </a:p>
        </p:txBody>
      </p:sp>
      <p:sp>
        <p:nvSpPr>
          <p:cNvPr id="6" name="TextBox 5">
            <a:extLst>
              <a:ext uri="{FF2B5EF4-FFF2-40B4-BE49-F238E27FC236}">
                <a16:creationId xmlns:a16="http://schemas.microsoft.com/office/drawing/2014/main" id="{95DDE636-3FC8-4E7E-0B62-17D3EAA21B40}"/>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3780350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389120" cy="2571083"/>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3204442"/>
            <a:ext cx="9144000" cy="1719837"/>
          </a:xfrm>
        </p:spPr>
        <p:txBody>
          <a:bodyPr/>
          <a:lstStyle/>
          <a:p>
            <a:r>
              <a:rPr lang="en-US" sz="3600" b="1" dirty="0"/>
              <a:t>Back-Up Slides</a:t>
            </a: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1077218"/>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a:p>
            <a:pPr marL="0" marR="0" algn="r">
              <a:spcBef>
                <a:spcPts val="0"/>
              </a:spcBef>
              <a:spcAft>
                <a:spcPts val="0"/>
              </a:spcAft>
            </a:pPr>
            <a:endParaRPr lang="en-US" sz="1400" b="1" dirty="0"/>
          </a:p>
        </p:txBody>
      </p:sp>
    </p:spTree>
    <p:extLst>
      <p:ext uri="{BB962C8B-B14F-4D97-AF65-F5344CB8AC3E}">
        <p14:creationId xmlns:p14="http://schemas.microsoft.com/office/powerpoint/2010/main" val="3333947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937260" y="1829200"/>
            <a:ext cx="10370820" cy="4729075"/>
          </a:xfrm>
        </p:spPr>
        <p:txBody>
          <a:bodyPr>
            <a:normAutofit/>
          </a:bodyPr>
          <a:lstStyle/>
          <a:p>
            <a:r>
              <a:rPr lang="en-US" sz="3200" b="1" dirty="0"/>
              <a:t>Agenda</a:t>
            </a:r>
          </a:p>
          <a:p>
            <a:pPr marL="342900" indent="-342900" algn="l">
              <a:buFont typeface="Arial" panose="020B0604020202020204" pitchFamily="34" charset="0"/>
              <a:buChar char="•"/>
            </a:pPr>
            <a:r>
              <a:rPr lang="en-US" dirty="0"/>
              <a:t>Introductions (Name and Company)</a:t>
            </a:r>
          </a:p>
          <a:p>
            <a:pPr marL="342900" indent="-342900" algn="l">
              <a:buFont typeface="Arial" panose="020B0604020202020204" pitchFamily="34" charset="0"/>
              <a:buChar char="•"/>
            </a:pPr>
            <a:r>
              <a:rPr lang="en-US" dirty="0"/>
              <a:t>BSMA Steering Committee &amp; Workstream Groups </a:t>
            </a:r>
          </a:p>
          <a:p>
            <a:pPr marL="342900" indent="-342900" algn="l">
              <a:buFont typeface="Arial" panose="020B0604020202020204" pitchFamily="34" charset="0"/>
              <a:buChar char="•"/>
            </a:pPr>
            <a:r>
              <a:rPr lang="en-US" dirty="0"/>
              <a:t>BSMA Website</a:t>
            </a:r>
          </a:p>
          <a:p>
            <a:pPr marL="342900" indent="-342900" algn="l">
              <a:buFont typeface="Arial" panose="020B0604020202020204" pitchFamily="34" charset="0"/>
              <a:buChar char="•"/>
            </a:pPr>
            <a:r>
              <a:rPr lang="en-US" dirty="0"/>
              <a:t>Survey Results</a:t>
            </a:r>
          </a:p>
          <a:p>
            <a:pPr marL="342900" indent="-342900" algn="l">
              <a:buFont typeface="Arial" panose="020B0604020202020204" pitchFamily="34" charset="0"/>
              <a:buChar char="•"/>
            </a:pPr>
            <a:r>
              <a:rPr lang="en-US" dirty="0"/>
              <a:t>Webinars</a:t>
            </a:r>
          </a:p>
          <a:p>
            <a:pPr marL="342900" indent="-342900" algn="l">
              <a:buFont typeface="Arial" panose="020B0604020202020204" pitchFamily="34" charset="0"/>
              <a:buChar char="•"/>
            </a:pPr>
            <a:r>
              <a:rPr lang="en-US" dirty="0"/>
              <a:t>2026 Annual Conference</a:t>
            </a:r>
          </a:p>
          <a:p>
            <a:pPr marL="342900" indent="-342900" algn="l">
              <a:buFont typeface="Arial" panose="020B0604020202020204" pitchFamily="34" charset="0"/>
              <a:buChar char="•"/>
            </a:pPr>
            <a:r>
              <a:rPr lang="en-US" dirty="0"/>
              <a:t>Future Meeting Dates</a:t>
            </a:r>
          </a:p>
          <a:p>
            <a:pPr algn="l"/>
            <a:r>
              <a:rPr lang="en-US" dirty="0"/>
              <a:t> </a:t>
            </a:r>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1607937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273618" cy="2526924"/>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1570747"/>
            <a:ext cx="9144000" cy="4981516"/>
          </a:xfrm>
        </p:spPr>
        <p:txBody>
          <a:bodyPr>
            <a:normAutofit fontScale="85000" lnSpcReduction="10000"/>
          </a:bodyPr>
          <a:lstStyle/>
          <a:p>
            <a:r>
              <a:rPr lang="en-US" sz="3800" b="1" dirty="0"/>
              <a:t>Steering Committee Charter</a:t>
            </a:r>
          </a:p>
          <a:p>
            <a:endParaRPr lang="en-US" dirty="0"/>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Educate BSMA community on current and future state of clinical and commercial supply chain to </a:t>
            </a:r>
            <a:r>
              <a:rPr lang="en-US" sz="1900" dirty="0">
                <a:solidFill>
                  <a:srgbClr val="000000"/>
                </a:solidFill>
                <a:latin typeface="Georgia" panose="02040502050405020303" pitchFamily="18" charset="0"/>
                <a:ea typeface="Times New Roman" panose="02020603050405020304" pitchFamily="18" charset="0"/>
                <a:cs typeface="Arial" panose="020B0604020202020204" pitchFamily="34" charset="0"/>
              </a:rPr>
              <a:t>promote industry standardization</a:t>
            </a: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discuss and align to industry best practices that </a:t>
            </a:r>
            <a:r>
              <a:rPr lang="en-US" sz="1900" dirty="0">
                <a:solidFill>
                  <a:srgbClr val="000000"/>
                </a:solidFill>
                <a:latin typeface="Georgia" panose="02040502050405020303" pitchFamily="18" charset="0"/>
                <a:ea typeface="Times New Roman" panose="02020603050405020304" pitchFamily="18" charset="0"/>
                <a:cs typeface="Arial" panose="020B0604020202020204" pitchFamily="34" charset="0"/>
              </a:rPr>
              <a:t>members and </a:t>
            </a: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solution providers</a:t>
            </a:r>
            <a:r>
              <a:rPr lang="en-US" sz="1900" dirty="0">
                <a:solidFill>
                  <a:srgbClr val="000000"/>
                </a:solidFill>
                <a:latin typeface="Georgia" panose="02040502050405020303" pitchFamily="18" charset="0"/>
                <a:ea typeface="Times New Roman" panose="02020603050405020304" pitchFamily="18" charset="0"/>
                <a:cs typeface="Arial" panose="020B0604020202020204" pitchFamily="34" charset="0"/>
              </a:rPr>
              <a:t> </a:t>
            </a: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can incorporate into their design – Share at BSMA webinars, workshops &amp; conferences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l">
              <a:spcBef>
                <a:spcPts val="0"/>
              </a:spcBef>
              <a:buSzPts val="1000"/>
              <a:buFont typeface="Symbol" panose="05050102010706020507" pitchFamily="18" charset="2"/>
              <a:buChar char=""/>
              <a:tabLst>
                <a:tab pos="457200" algn="l"/>
              </a:tabLst>
            </a:pPr>
            <a:r>
              <a:rPr lang="en-US" sz="1700" dirty="0">
                <a:solidFill>
                  <a:srgbClr val="000000"/>
                </a:solidFill>
                <a:latin typeface="Georgia" panose="02040502050405020303" pitchFamily="18" charset="0"/>
                <a:ea typeface="Times New Roman" panose="02020603050405020304" pitchFamily="18" charset="0"/>
                <a:cs typeface="Arial" panose="020B0604020202020204" pitchFamily="34" charset="0"/>
              </a:rPr>
              <a:t>Includes input </a:t>
            </a:r>
            <a:r>
              <a:rPr lang="en-US" sz="17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from virtual, small and medium size members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Improve connectivity with internal and external customers and suppliers, and “hand-offs” between clinical and commercial</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Understand cost drivers and enable members to measure and manage these in meaningful segments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Help members educate their executives around the need and value of ERP solutions, and what technologies are available</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Enable people to connect with their peers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FF0000"/>
                </a:solidFill>
                <a:latin typeface="Georgia" panose="02040502050405020303" pitchFamily="18" charset="0"/>
                <a:ea typeface="Times New Roman" panose="02020603050405020304" pitchFamily="18" charset="0"/>
                <a:cs typeface="Arial" panose="020B0604020202020204" pitchFamily="34" charset="0"/>
              </a:rPr>
              <a:t>Provide direction and support to Workstream Groups, ID topics for Conferences, Allocate time at meetings to discuss critical issues (i.e. Hiring challenges, Near shoring, Regulatory issues)</a:t>
            </a:r>
            <a:r>
              <a:rPr lang="en-US" sz="1900" dirty="0">
                <a:solidFill>
                  <a:srgbClr val="FF0000"/>
                </a:solidFill>
                <a:effectLst/>
                <a:latin typeface="Georgia" panose="02040502050405020303" pitchFamily="18" charset="0"/>
                <a:ea typeface="Times New Roman" panose="02020603050405020304" pitchFamily="18" charset="0"/>
                <a:cs typeface="Arial" panose="020B0604020202020204" pitchFamily="34" charset="0"/>
              </a:rPr>
              <a:t> </a:t>
            </a:r>
            <a:r>
              <a:rPr lang="en-US" sz="19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9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1204786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3C549-FBCE-2C1E-E785-1F26A5B05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D91E8-F4A8-06B8-E3B1-EC16041F0D4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830E6C62-5689-2917-7E27-994C95886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273618" cy="2526924"/>
          </a:xfrm>
          <a:prstGeom prst="rect">
            <a:avLst/>
          </a:prstGeom>
        </p:spPr>
      </p:pic>
      <p:sp>
        <p:nvSpPr>
          <p:cNvPr id="3" name="Subtitle 2">
            <a:extLst>
              <a:ext uri="{FF2B5EF4-FFF2-40B4-BE49-F238E27FC236}">
                <a16:creationId xmlns:a16="http://schemas.microsoft.com/office/drawing/2014/main" id="{492C1A14-F53B-2EA0-304F-53251D42292E}"/>
              </a:ext>
            </a:extLst>
          </p:cNvPr>
          <p:cNvSpPr>
            <a:spLocks noGrp="1"/>
          </p:cNvSpPr>
          <p:nvPr>
            <p:ph type="subTitle" idx="1"/>
          </p:nvPr>
        </p:nvSpPr>
        <p:spPr>
          <a:xfrm>
            <a:off x="1524000" y="1570747"/>
            <a:ext cx="9144000" cy="4981516"/>
          </a:xfrm>
        </p:spPr>
        <p:txBody>
          <a:bodyPr>
            <a:normAutofit/>
          </a:bodyPr>
          <a:lstStyle/>
          <a:p>
            <a:r>
              <a:rPr lang="en-US" sz="3200" b="1" dirty="0"/>
              <a:t>BSMA Steering Committees</a:t>
            </a:r>
          </a:p>
          <a:p>
            <a:endParaRPr lang="en-US" dirty="0"/>
          </a:p>
          <a:p>
            <a:pPr marL="342900" indent="-342900" algn="l">
              <a:buFont typeface="Arial" panose="020B0604020202020204" pitchFamily="34" charset="0"/>
              <a:buChar char="•"/>
            </a:pPr>
            <a:r>
              <a:rPr lang="en-US" dirty="0"/>
              <a:t>Clinical Supply &amp; Operations (</a:t>
            </a:r>
            <a:r>
              <a:rPr lang="en-US" dirty="0">
                <a:solidFill>
                  <a:srgbClr val="FF0000"/>
                </a:solidFill>
              </a:rPr>
              <a:t>new name</a:t>
            </a:r>
            <a:r>
              <a:rPr lang="en-US" dirty="0"/>
              <a:t>) </a:t>
            </a:r>
          </a:p>
          <a:p>
            <a:pPr marL="800100" lvl="1" indent="-342900" algn="l">
              <a:buFont typeface="Arial" panose="020B0604020202020204" pitchFamily="34" charset="0"/>
              <a:buChar char="•"/>
            </a:pPr>
            <a:r>
              <a:rPr lang="en-US" dirty="0"/>
              <a:t>Also has Workstream Groups</a:t>
            </a:r>
          </a:p>
          <a:p>
            <a:pPr marL="342900" indent="-342900" algn="l">
              <a:buFont typeface="Arial" panose="020B0604020202020204" pitchFamily="34" charset="0"/>
              <a:buChar char="•"/>
            </a:pPr>
            <a:r>
              <a:rPr lang="en-US" dirty="0"/>
              <a:t>Cell &amp; Gene Therapy</a:t>
            </a:r>
          </a:p>
          <a:p>
            <a:pPr marL="342900" indent="-342900" algn="l">
              <a:buFont typeface="Arial" panose="020B0604020202020204" pitchFamily="34" charset="0"/>
              <a:buChar char="•"/>
            </a:pPr>
            <a:r>
              <a:rPr lang="en-US" dirty="0"/>
              <a:t>Digital Transformation (Commercial)</a:t>
            </a:r>
          </a:p>
          <a:p>
            <a:pPr marL="342900" indent="-342900" algn="l">
              <a:buFont typeface="Arial" panose="020B0604020202020204" pitchFamily="34" charset="0"/>
              <a:buChar char="•"/>
            </a:pPr>
            <a:r>
              <a:rPr lang="en-US" dirty="0"/>
              <a:t>Transportation &amp; Logistics (Commercial)</a:t>
            </a:r>
          </a:p>
          <a:p>
            <a:pPr marL="342900" indent="-342900" algn="l">
              <a:buFont typeface="Arial" panose="020B0604020202020204" pitchFamily="34" charset="0"/>
              <a:buChar char="•"/>
            </a:pPr>
            <a:r>
              <a:rPr lang="en-US" dirty="0"/>
              <a:t>Industry University Initiative</a:t>
            </a:r>
          </a:p>
          <a:p>
            <a:pPr marL="342900" indent="-342900" algn="l">
              <a:buFont typeface="Arial" panose="020B0604020202020204" pitchFamily="34" charset="0"/>
              <a:buChar char="•"/>
            </a:pPr>
            <a:r>
              <a:rPr lang="en-US" dirty="0"/>
              <a:t>Strategic Sourcing </a:t>
            </a:r>
            <a:r>
              <a:rPr lang="en-US" dirty="0">
                <a:solidFill>
                  <a:srgbClr val="FF0000"/>
                </a:solidFill>
              </a:rPr>
              <a:t>(Kick-off meeting October 1 @ 8 am PT)</a:t>
            </a:r>
            <a:endParaRPr lang="en-US" dirty="0"/>
          </a:p>
          <a:p>
            <a:pPr marL="342900" indent="-342900" algn="l">
              <a:buFont typeface="Arial" panose="020B0604020202020204" pitchFamily="34" charset="0"/>
              <a:buChar char="•"/>
            </a:pPr>
            <a:r>
              <a:rPr lang="en-US" dirty="0"/>
              <a:t>Sustainability (</a:t>
            </a:r>
            <a:r>
              <a:rPr lang="en-US" i="1" dirty="0"/>
              <a:t>future</a:t>
            </a:r>
            <a:r>
              <a:rPr lang="en-US" dirty="0"/>
              <a:t>)</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dirty="0"/>
          </a:p>
          <a:p>
            <a:endParaRPr lang="en-US" dirty="0"/>
          </a:p>
        </p:txBody>
      </p:sp>
      <p:sp>
        <p:nvSpPr>
          <p:cNvPr id="6" name="TextBox 5">
            <a:extLst>
              <a:ext uri="{FF2B5EF4-FFF2-40B4-BE49-F238E27FC236}">
                <a16:creationId xmlns:a16="http://schemas.microsoft.com/office/drawing/2014/main" id="{1CB66A1C-CB9E-5E18-60FE-D86E41286202}"/>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3367556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196615" cy="2450767"/>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1717017"/>
            <a:ext cx="9144000" cy="4981515"/>
          </a:xfrm>
        </p:spPr>
        <p:txBody>
          <a:bodyPr>
            <a:normAutofit/>
          </a:bodyPr>
          <a:lstStyle/>
          <a:p>
            <a:r>
              <a:rPr lang="en-US" sz="3200" b="1" dirty="0"/>
              <a:t>Workstream Groups Charter</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discuss and align to industry best practices relating to their workstream</a:t>
            </a:r>
          </a:p>
          <a:p>
            <a:pPr marR="0" lvl="0" algn="l">
              <a:spcBef>
                <a:spcPts val="0"/>
              </a:spcBef>
              <a:spcAft>
                <a:spcPts val="0"/>
              </a:spcAft>
              <a:buSzPts val="1000"/>
              <a:tabLst>
                <a:tab pos="457200" algn="l"/>
              </a:tabLs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rPr>
              <a:t>Includes input </a:t>
            </a: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from virtual, small and medium size members and from Service </a:t>
            </a:r>
            <a:r>
              <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rPr>
              <a:t>P</a:t>
            </a: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roviders</a:t>
            </a:r>
          </a:p>
          <a:p>
            <a:pPr marL="800100" lvl="1" indent="-342900" algn="l">
              <a:spcBef>
                <a:spcPts val="0"/>
              </a:spcBef>
              <a:buSzPts val="1000"/>
              <a:buFont typeface="Symbol" panose="05050102010706020507" pitchFamily="18" charset="2"/>
              <a:buChar char=""/>
              <a:tabLst>
                <a:tab pos="457200" algn="l"/>
              </a:tabLst>
            </a:pPr>
            <a:endPar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FF0000"/>
                </a:solidFill>
                <a:latin typeface="Georgia" panose="02040502050405020303" pitchFamily="18" charset="0"/>
                <a:ea typeface="Times New Roman" panose="02020603050405020304" pitchFamily="18" charset="0"/>
                <a:cs typeface="Arial" panose="020B0604020202020204" pitchFamily="34" charset="0"/>
              </a:rPr>
              <a:t>Encourage collaboration for participants to ask and share information about challenges and solutions related to their workstream</a:t>
            </a:r>
            <a:endParaRPr lang="en-US" sz="1800" dirty="0">
              <a:solidFill>
                <a:srgbClr val="FF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endPar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topics and speakers for BSMA webinars, workshops &amp; conferences </a:t>
            </a:r>
          </a:p>
          <a:p>
            <a:pPr lvl="1" algn="l">
              <a:spcBef>
                <a:spcPts val="0"/>
              </a:spcBef>
              <a:buSzPts val="1000"/>
              <a:tabLst>
                <a:tab pos="457200" algn="l"/>
              </a:tabLst>
            </a:pPr>
            <a:endPar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R="0" lvl="0" algn="l">
              <a:spcBef>
                <a:spcPts val="0"/>
              </a:spcBef>
              <a:spcAft>
                <a:spcPts val="0"/>
              </a:spcAft>
              <a:buSzPts val="1000"/>
              <a:tabLst>
                <a:tab pos="457200" algn="l"/>
              </a:tabLs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Enable people to connect with their peers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endParaRPr lang="en-US"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2334252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10783-20BE-B92E-FE2E-69D64B5020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EDF0DA-2566-A247-7398-704D6D14A844}"/>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DD4A490B-E251-FAFE-AFFF-2F531AA116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196615" cy="2450767"/>
          </a:xfrm>
          <a:prstGeom prst="rect">
            <a:avLst/>
          </a:prstGeom>
        </p:spPr>
      </p:pic>
      <p:sp>
        <p:nvSpPr>
          <p:cNvPr id="3" name="Subtitle 2">
            <a:extLst>
              <a:ext uri="{FF2B5EF4-FFF2-40B4-BE49-F238E27FC236}">
                <a16:creationId xmlns:a16="http://schemas.microsoft.com/office/drawing/2014/main" id="{8A1D0CE6-E5F2-30F0-2471-B78285DC3E6F}"/>
              </a:ext>
            </a:extLst>
          </p:cNvPr>
          <p:cNvSpPr>
            <a:spLocks noGrp="1"/>
          </p:cNvSpPr>
          <p:nvPr>
            <p:ph type="subTitle" idx="1"/>
          </p:nvPr>
        </p:nvSpPr>
        <p:spPr>
          <a:xfrm>
            <a:off x="1524000" y="1717017"/>
            <a:ext cx="9144000" cy="4981515"/>
          </a:xfrm>
        </p:spPr>
        <p:txBody>
          <a:bodyPr>
            <a:normAutofit/>
          </a:bodyPr>
          <a:lstStyle/>
          <a:p>
            <a:r>
              <a:rPr lang="en-US" sz="3200" b="1" dirty="0"/>
              <a:t>Additional Workstream Group Objectives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Expand BSMA community by attracting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0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New Biopharma companies </a:t>
            </a:r>
          </a:p>
          <a:p>
            <a:pPr marL="800100" lvl="1" indent="-342900" algn="l">
              <a:spcBef>
                <a:spcPts val="0"/>
              </a:spcBef>
              <a:buSzPts val="1000"/>
              <a:buFont typeface="Symbol" panose="05050102010706020507" pitchFamily="18" charset="2"/>
              <a:buChar char=""/>
              <a:tabLst>
                <a:tab pos="457200" algn="l"/>
              </a:tabLst>
            </a:pPr>
            <a:endPar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Additional members beyond Heads of Supply Chain (</a:t>
            </a: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e.g. Logistics, Planning, Warehouse, etc.)</a:t>
            </a:r>
          </a:p>
          <a:p>
            <a:pPr marL="800100" lvl="1" indent="-342900" algn="l">
              <a:spcBef>
                <a:spcPts val="0"/>
              </a:spcBef>
              <a:buSzPts val="1000"/>
              <a:buFont typeface="Symbol" panose="05050102010706020507" pitchFamily="18" charset="2"/>
              <a:buChar char=""/>
              <a:tabLst>
                <a:tab pos="457200" algn="l"/>
              </a:tabLst>
            </a:pPr>
            <a:endPar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Representatives from d</a:t>
            </a: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epartments that impact the success of Supply Chain (e.g. Clinical Operations, IRT </a:t>
            </a: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Users, </a:t>
            </a: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IT/Process Improvement Groups, Manufacturing, Process Development, Quality, Regulatory, Finance, etc.)</a:t>
            </a:r>
          </a:p>
          <a:p>
            <a:pPr marL="800100" lvl="1" indent="-342900" algn="l">
              <a:spcBef>
                <a:spcPts val="0"/>
              </a:spcBef>
              <a:buSzPts val="1000"/>
              <a:buFont typeface="Symbol" panose="05050102010706020507" pitchFamily="18" charset="2"/>
              <a:buChar char=""/>
              <a:tabLst>
                <a:tab pos="457200" algn="l"/>
              </a:tabLst>
            </a:pPr>
            <a:endPar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New Solution Providers </a:t>
            </a:r>
            <a:endPar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R="0" lvl="0" algn="l">
              <a:spcBef>
                <a:spcPts val="0"/>
              </a:spcBef>
              <a:spcAft>
                <a:spcPts val="0"/>
              </a:spcAft>
              <a:buSzPts val="1000"/>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endParaRPr lang="en-US" dirty="0"/>
          </a:p>
          <a:p>
            <a:endParaRPr lang="en-US" dirty="0"/>
          </a:p>
        </p:txBody>
      </p:sp>
      <p:sp>
        <p:nvSpPr>
          <p:cNvPr id="6" name="TextBox 5">
            <a:extLst>
              <a:ext uri="{FF2B5EF4-FFF2-40B4-BE49-F238E27FC236}">
                <a16:creationId xmlns:a16="http://schemas.microsoft.com/office/drawing/2014/main" id="{E8BD4334-6F36-FD4D-3E53-C9EBAB2EDBAA}"/>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3851403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85010"/>
            <a:ext cx="4572000" cy="186730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698269" y="1289104"/>
            <a:ext cx="10849066" cy="5552116"/>
          </a:xfrm>
        </p:spPr>
        <p:txBody>
          <a:bodyPr>
            <a:normAutofit/>
          </a:bodyPr>
          <a:lstStyle/>
          <a:p>
            <a:endParaRPr lang="en-US" dirty="0"/>
          </a:p>
          <a:p>
            <a:pPr marL="800100" lvl="1" indent="-342900" algn="l">
              <a:buFont typeface="Arial" panose="020B0604020202020204" pitchFamily="34" charset="0"/>
              <a:buChar char="•"/>
            </a:pPr>
            <a:r>
              <a:rPr lang="en-US" b="1" dirty="0"/>
              <a:t>Clinical Supply Planning &amp; Operations:</a:t>
            </a:r>
            <a:r>
              <a:rPr lang="en-US" dirty="0"/>
              <a:t>  Encompasses core clinical supply chain processes, such as demand and supply planning, packaging, labeling, QP release and comparators.</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Clinical Supply Technology</a:t>
            </a:r>
            <a:r>
              <a:rPr lang="en-US" dirty="0"/>
              <a:t> (aka Moving Beyond Excel):  Addresses tools and technology for making better informed decisions, such as IRT, AI, and various types of software solutions. </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Clinical Logistics &amp; Trade Compliance</a:t>
            </a:r>
            <a:r>
              <a:rPr lang="en-US" dirty="0"/>
              <a:t>:  Subject matter includes global logistics from Clinical to Commercial launch, such as trade compliance, cold chain, tariffs, valuations, VAT,  shipping documents, depots, etc.</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Commercial Product Launch</a:t>
            </a:r>
            <a:r>
              <a:rPr lang="en-US" dirty="0"/>
              <a:t>:  Includes companies aspiring to launch their first commercial product with companies that have experience sharing lesson learned in areas such as tech transfers, organizational skills required, processes and technology necessary to achieve a successful launch. </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IRT:</a:t>
            </a:r>
            <a:r>
              <a:rPr lang="en-US" dirty="0"/>
              <a:t>  Future?</a:t>
            </a:r>
          </a:p>
          <a:p>
            <a:pPr lvl="2"/>
            <a:endParaRPr lang="en-US" sz="2000" dirty="0">
              <a:latin typeface="Calibri" panose="020F0502020204030204" pitchFamily="34" charset="0"/>
            </a:endParaRPr>
          </a:p>
          <a:p>
            <a:pPr lvl="2" algn="l"/>
            <a:endParaRPr lang="en-US" sz="2400" i="1" dirty="0"/>
          </a:p>
          <a:p>
            <a:pPr lvl="2"/>
            <a:endParaRPr lang="en-US" sz="3200" dirty="0"/>
          </a:p>
          <a:p>
            <a:pPr marL="1828800" lvl="3" indent="-457200" algn="l">
              <a:buFont typeface="Arial" panose="020B0604020202020204" pitchFamily="34" charset="0"/>
              <a:buChar char="•"/>
            </a:pPr>
            <a:endParaRPr lang="en-US" sz="1800" dirty="0"/>
          </a:p>
          <a:p>
            <a:pPr lvl="2" algn="l"/>
            <a:endParaRPr lang="en-US" sz="2000" dirty="0"/>
          </a:p>
          <a:p>
            <a:pPr lvl="2" algn="l"/>
            <a:endParaRPr lang="en-US" sz="2600" dirty="0"/>
          </a:p>
          <a:p>
            <a:pPr lvl="1" algn="l"/>
            <a:endParaRPr lang="en-US" sz="2800" dirty="0"/>
          </a:p>
        </p:txBody>
      </p:sp>
      <p:sp>
        <p:nvSpPr>
          <p:cNvPr id="4" name="TextBox 3">
            <a:extLst>
              <a:ext uri="{FF2B5EF4-FFF2-40B4-BE49-F238E27FC236}">
                <a16:creationId xmlns:a16="http://schemas.microsoft.com/office/drawing/2014/main" id="{04646424-6625-FF1F-CBB3-74B6F3CAE086}"/>
              </a:ext>
            </a:extLst>
          </p:cNvPr>
          <p:cNvSpPr txBox="1"/>
          <p:nvPr/>
        </p:nvSpPr>
        <p:spPr>
          <a:xfrm>
            <a:off x="3976342" y="822403"/>
            <a:ext cx="6487428" cy="584775"/>
          </a:xfrm>
          <a:prstGeom prst="rect">
            <a:avLst/>
          </a:prstGeom>
          <a:noFill/>
        </p:spPr>
        <p:txBody>
          <a:bodyPr wrap="square" rtlCol="0">
            <a:spAutoFit/>
          </a:bodyPr>
          <a:lstStyle/>
          <a:p>
            <a:r>
              <a:rPr lang="en-US" sz="3200" b="1" dirty="0"/>
              <a:t>Workstream Groups</a:t>
            </a:r>
          </a:p>
        </p:txBody>
      </p:sp>
    </p:spTree>
    <p:extLst>
      <p:ext uri="{BB962C8B-B14F-4D97-AF65-F5344CB8AC3E}">
        <p14:creationId xmlns:p14="http://schemas.microsoft.com/office/powerpoint/2010/main" val="814352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81112" cy="226198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638066" y="1692425"/>
            <a:ext cx="8885949" cy="4848620"/>
          </a:xfrm>
        </p:spPr>
        <p:txBody>
          <a:bodyPr>
            <a:normAutofit/>
          </a:bodyPr>
          <a:lstStyle/>
          <a:p>
            <a:r>
              <a:rPr lang="en-US" sz="3200" b="1" dirty="0"/>
              <a:t>BSMA</a:t>
            </a:r>
            <a:r>
              <a:rPr lang="en-US" sz="3600" b="1" dirty="0"/>
              <a:t> Website</a:t>
            </a:r>
          </a:p>
          <a:p>
            <a:pPr lvl="5" algn="l"/>
            <a:endParaRPr lang="en-US" sz="2000" dirty="0"/>
          </a:p>
          <a:p>
            <a:pPr lvl="2" algn="l"/>
            <a:r>
              <a:rPr lang="en-US" sz="2400" dirty="0"/>
              <a:t>Includes:</a:t>
            </a:r>
          </a:p>
          <a:p>
            <a:pPr marL="1257300" lvl="2" indent="-342900" algn="l">
              <a:buFont typeface="Arial" panose="020B0604020202020204" pitchFamily="34" charset="0"/>
              <a:buChar char="•"/>
            </a:pPr>
            <a:r>
              <a:rPr lang="en-US" sz="2400" dirty="0"/>
              <a:t>Steering Committee and Workstream Group information</a:t>
            </a:r>
          </a:p>
          <a:p>
            <a:pPr marL="1714500" lvl="3" indent="-342900" algn="l">
              <a:buFont typeface="Arial" panose="020B0604020202020204" pitchFamily="34" charset="0"/>
              <a:buChar char="•"/>
            </a:pPr>
            <a:r>
              <a:rPr lang="en-US" sz="2200" i="1" dirty="0"/>
              <a:t>Link to request </a:t>
            </a:r>
            <a:r>
              <a:rPr lang="en-US" sz="2200" b="1" i="1" dirty="0"/>
              <a:t>joining</a:t>
            </a:r>
            <a:r>
              <a:rPr lang="en-US" sz="2200" i="1" dirty="0"/>
              <a:t> a SC or Workstream Group</a:t>
            </a:r>
          </a:p>
          <a:p>
            <a:pPr marL="1257300" lvl="2" indent="-342900" algn="l">
              <a:buFont typeface="Arial" panose="020B0604020202020204" pitchFamily="34" charset="0"/>
              <a:buChar char="•"/>
            </a:pPr>
            <a:r>
              <a:rPr lang="en-US" sz="2400" dirty="0"/>
              <a:t>Dates for upcoming Steering Committee Meetings, Workstream Group Meetings, and Webinars</a:t>
            </a:r>
          </a:p>
          <a:p>
            <a:pPr marL="1714500" lvl="3" indent="-342900" algn="l">
              <a:buFont typeface="Arial" panose="020B0604020202020204" pitchFamily="34" charset="0"/>
              <a:buChar char="•"/>
            </a:pPr>
            <a:r>
              <a:rPr lang="en-US" sz="2200" i="1" dirty="0"/>
              <a:t>Link to request </a:t>
            </a:r>
            <a:r>
              <a:rPr lang="en-US" sz="2200" b="1" i="1" dirty="0"/>
              <a:t>registration</a:t>
            </a:r>
            <a:r>
              <a:rPr lang="en-US" sz="2200" i="1" dirty="0"/>
              <a:t> to webinars and meetings</a:t>
            </a:r>
          </a:p>
          <a:p>
            <a:pPr marL="1257300" lvl="2" indent="-342900" algn="l">
              <a:buFont typeface="Arial" panose="020B0604020202020204" pitchFamily="34" charset="0"/>
              <a:buChar char="•"/>
            </a:pPr>
            <a:endParaRPr lang="en-US" sz="2400" dirty="0"/>
          </a:p>
          <a:p>
            <a:pPr marL="1257300" lvl="2" indent="-342900" algn="l">
              <a:buFont typeface="Arial" panose="020B0604020202020204" pitchFamily="34" charset="0"/>
              <a:buChar char="•"/>
            </a:pPr>
            <a:r>
              <a:rPr lang="en-US" sz="2400" dirty="0"/>
              <a:t>Meeting and Webinar slides and recordings</a:t>
            </a:r>
          </a:p>
          <a:p>
            <a:pPr lvl="2" algn="l"/>
            <a:endParaRPr lang="en-US" sz="1600" u="sng" dirty="0">
              <a:solidFill>
                <a:srgbClr val="000000"/>
              </a:solidFill>
              <a:latin typeface="Verdana" panose="020B0604030504040204" pitchFamily="34" charset="0"/>
              <a:ea typeface="Times New Roman" panose="02020603050405020304" pitchFamily="18" charset="0"/>
              <a:cs typeface="Calibri" panose="020F0502020204030204" pitchFamily="34" charset="0"/>
            </a:endParaRPr>
          </a:p>
          <a:p>
            <a:pPr lvl="2" algn="l"/>
            <a:r>
              <a:rPr lang="en-US" sz="2400" dirty="0">
                <a:hlinkClick r:id="rId3"/>
              </a:rPr>
              <a:t>https://biosupplyalliance.com/</a:t>
            </a:r>
            <a:r>
              <a:rPr lang="en-US" sz="2400" dirty="0"/>
              <a:t> </a:t>
            </a:r>
          </a:p>
          <a:p>
            <a:pPr lvl="2" algn="l"/>
            <a:endParaRPr lang="en-US" sz="2400" dirty="0">
              <a:solidFill>
                <a:srgbClr val="FF0000"/>
              </a:solidFill>
            </a:endParaRPr>
          </a:p>
          <a:p>
            <a:pPr lvl="1" algn="l"/>
            <a:endParaRPr lang="en-US" sz="2800"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3847687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CDFD7-99AB-9A6A-AFF3-958A6DE6E1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839B64-E02D-A2D4-65CD-3AE1A3C55FE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D40482F5-9025-FE59-2607-40B5AE63A4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80CEF566-0BED-51FF-12E3-D1C4BD67D4C5}"/>
              </a:ext>
            </a:extLst>
          </p:cNvPr>
          <p:cNvSpPr>
            <a:spLocks noGrp="1"/>
          </p:cNvSpPr>
          <p:nvPr>
            <p:ph type="subTitle" idx="1"/>
          </p:nvPr>
        </p:nvSpPr>
        <p:spPr>
          <a:xfrm>
            <a:off x="937260" y="1683544"/>
            <a:ext cx="10370820" cy="4729075"/>
          </a:xfrm>
        </p:spPr>
        <p:txBody>
          <a:bodyPr>
            <a:normAutofit/>
          </a:bodyPr>
          <a:lstStyle/>
          <a:p>
            <a:r>
              <a:rPr lang="en-US" sz="3200" b="1" dirty="0"/>
              <a:t>Survey Results</a:t>
            </a:r>
          </a:p>
          <a:p>
            <a:endParaRPr lang="en-US" sz="3200" b="1" dirty="0"/>
          </a:p>
          <a:p>
            <a:r>
              <a:rPr lang="en-US" sz="2800" b="1" i="1" dirty="0">
                <a:solidFill>
                  <a:srgbClr val="0070C0"/>
                </a:solidFill>
              </a:rPr>
              <a:t>Update from Cat Hall</a:t>
            </a:r>
          </a:p>
          <a:p>
            <a:pPr marL="342900" indent="-342900" algn="l">
              <a:buFont typeface="Arial" panose="020B0604020202020204" pitchFamily="34" charset="0"/>
              <a:buChar char="•"/>
            </a:pPr>
            <a:endParaRPr lang="en-US" dirty="0"/>
          </a:p>
          <a:p>
            <a:pPr algn="l"/>
            <a:r>
              <a:rPr lang="en-US" dirty="0"/>
              <a:t> </a:t>
            </a:r>
          </a:p>
        </p:txBody>
      </p:sp>
      <p:sp>
        <p:nvSpPr>
          <p:cNvPr id="6" name="TextBox 5">
            <a:extLst>
              <a:ext uri="{FF2B5EF4-FFF2-40B4-BE49-F238E27FC236}">
                <a16:creationId xmlns:a16="http://schemas.microsoft.com/office/drawing/2014/main" id="{0FC9CDBD-AC51-CCBE-12E8-C7962C4B6C61}"/>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September 18, 2025</a:t>
            </a:r>
            <a:endParaRPr lang="en-US" sz="1400" b="1" dirty="0"/>
          </a:p>
        </p:txBody>
      </p:sp>
    </p:spTree>
    <p:extLst>
      <p:ext uri="{BB962C8B-B14F-4D97-AF65-F5344CB8AC3E}">
        <p14:creationId xmlns:p14="http://schemas.microsoft.com/office/powerpoint/2010/main" val="1523678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3776</TotalTime>
  <Words>2284</Words>
  <Application>Microsoft Office PowerPoint</Application>
  <PresentationFormat>Widescreen</PresentationFormat>
  <Paragraphs>279</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Arial</vt:lpstr>
      <vt:lpstr>Calibri</vt:lpstr>
      <vt:lpstr>Calibri Light</vt:lpstr>
      <vt:lpstr>Georgia</vt:lpstr>
      <vt:lpstr>Symbol</vt:lpstr>
      <vt:lpstr>Verdana</vt:lpstr>
      <vt:lpstr>Office Theme</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Ba</vt:lpstr>
      <vt:lpstr>GLOBAL LEADERS ADDRESS BUILDING THE NEXT GEN  SUPPLY CHAIN OF LIFE SCIENCES  IN Ba</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Ba</vt:lpstr>
      <vt:lpstr>GLOBAL LEADERS ADDRESS BUILDING THE NEXT GEN  SUPPLY CHAIN OF LIFE SCIENCES  IN Ba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LEADERS ADDRESS BUILDING THE NEXT GEN  SUPPLY CHAIN OF LIFE SCIENCES  IN THE WAKE OF COVID 19 PANDEMIC</dc:title>
  <dc:creator>Dotti Yells</dc:creator>
  <cp:lastModifiedBy>Bill Coakley</cp:lastModifiedBy>
  <cp:revision>458</cp:revision>
  <cp:lastPrinted>2025-03-25T01:36:29Z</cp:lastPrinted>
  <dcterms:created xsi:type="dcterms:W3CDTF">2020-09-30T17:42:50Z</dcterms:created>
  <dcterms:modified xsi:type="dcterms:W3CDTF">2025-09-17T19:01:05Z</dcterms:modified>
</cp:coreProperties>
</file>